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63" r:id="rId2"/>
    <p:sldId id="269" r:id="rId3"/>
    <p:sldId id="270" r:id="rId4"/>
    <p:sldId id="264" r:id="rId5"/>
    <p:sldId id="276" r:id="rId6"/>
    <p:sldId id="266" r:id="rId7"/>
    <p:sldId id="257" r:id="rId8"/>
    <p:sldId id="278" r:id="rId9"/>
    <p:sldId id="273" r:id="rId10"/>
    <p:sldId id="259" r:id="rId11"/>
    <p:sldId id="260" r:id="rId12"/>
    <p:sldId id="281" r:id="rId13"/>
    <p:sldId id="268" r:id="rId14"/>
    <p:sldId id="258" r:id="rId15"/>
    <p:sldId id="261" r:id="rId16"/>
    <p:sldId id="279" r:id="rId17"/>
    <p:sldId id="274" r:id="rId18"/>
    <p:sldId id="28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0E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000000-0000-0000-0000-000000000000}" v="3483" dt="2021-03-02T01:40:02.286"/>
    <p1510:client id="{046FAA83-4322-9A13-69E9-BB93BD74DD09}" v="26" dt="2021-03-01T02:28:12.998"/>
    <p1510:client id="{047F2B39-6CBD-F7B5-57F9-6BB177DC91D9}" v="1466" dt="2021-03-01T03:58:17.408"/>
    <p1510:client id="{490921C8-303C-379A-8FA7-798C9BB3C927}" v="1" dt="2021-03-01T20:35:44.341"/>
    <p1510:client id="{4DF8228B-5640-C2CB-1845-8AC0CFC62B3A}" v="2154" dt="2021-03-01T22:10:14.254"/>
    <p1510:client id="{6848F942-F906-4CDC-AA1B-A3B3B7495CD5}" v="14" dt="2021-03-04T18:51:20.140"/>
    <p1510:client id="{6E0CA9CF-DEA1-0FAA-8865-048C5CA498C5}" v="272" dt="2021-03-02T02:21:09.877"/>
    <p1510:client id="{78184B99-9014-45D2-8E8E-384C225E0AB2}" v="252" dt="2021-03-01T22:56:35.052"/>
    <p1510:client id="{A651C451-E20A-F509-34C7-EC1AC273B967}" v="739" dt="2021-03-01T15:18:33.157"/>
    <p1510:client id="{AC539E21-AC94-0FE2-4800-6340814F31F3}" v="2" dt="2021-05-08T01:45:56.416"/>
    <p1510:client id="{BE80E9B9-B823-7052-436B-F7AB9F1D6674}" v="2" dt="2021-03-02T01:27:53.816"/>
    <p1510:client id="{BED6D6B2-B79D-FD71-0032-F247B245D8B6}" v="9" dt="2021-03-01T19:34:11.515"/>
    <p1510:client id="{BFC0DE59-2948-3675-7E99-8445F48FE1F5}" v="88" dt="2021-03-01T05:19:13.798"/>
    <p1510:client id="{DEF345EB-E59E-2E88-AD30-E26CE4C27929}" v="720" dt="2021-03-02T20:20:07.764"/>
    <p1510:client id="{E3A9BE1C-6617-F54F-AE7E-4B17FF396CC4}" v="794" dt="2021-03-02T02:06:15.514"/>
    <p1510:client id="{E7D55ECC-8B9A-C238-1C55-9946D5B8E3BA}" v="425" dt="2021-03-01T21:06:26.3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a:alpha val="0"/>
      </a:schemeClr>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9F8847-F343-41BE-97BD-ACC3D223E879}" type="doc">
      <dgm:prSet loTypeId="urn:microsoft.com/office/officeart/2018/2/layout/IconLabelList" loCatId="icon" qsTypeId="urn:microsoft.com/office/officeart/2005/8/quickstyle/simple1" qsCatId="simple" csTypeId="urn:microsoft.com/office/officeart/2018/5/colors/Iconchunking_neutralbg_colorful2" csCatId="colorful" phldr="1"/>
      <dgm:spPr/>
      <dgm:t>
        <a:bodyPr/>
        <a:lstStyle/>
        <a:p>
          <a:endParaRPr lang="en-US"/>
        </a:p>
      </dgm:t>
    </dgm:pt>
    <dgm:pt modelId="{78479591-96B5-4087-8B56-F7F12BF70BF8}">
      <dgm:prSet/>
      <dgm:spPr/>
      <dgm:t>
        <a:bodyPr/>
        <a:lstStyle/>
        <a:p>
          <a:pPr>
            <a:lnSpc>
              <a:spcPct val="100000"/>
            </a:lnSpc>
          </a:pPr>
          <a:r>
            <a:rPr lang="en-US" b="1"/>
            <a:t>Q&amp;A</a:t>
          </a:r>
          <a:endParaRPr lang="en-US"/>
        </a:p>
      </dgm:t>
    </dgm:pt>
    <dgm:pt modelId="{845BDC8A-6F45-4579-848E-76158678BCF4}" type="parTrans" cxnId="{CD63A7DC-D835-4FE0-A52B-8C34FAB9BB28}">
      <dgm:prSet/>
      <dgm:spPr/>
      <dgm:t>
        <a:bodyPr/>
        <a:lstStyle/>
        <a:p>
          <a:endParaRPr lang="en-US"/>
        </a:p>
      </dgm:t>
    </dgm:pt>
    <dgm:pt modelId="{1ED893C4-B41B-42AC-8644-A44278823C8B}" type="sibTrans" cxnId="{CD63A7DC-D835-4FE0-A52B-8C34FAB9BB28}">
      <dgm:prSet/>
      <dgm:spPr/>
      <dgm:t>
        <a:bodyPr/>
        <a:lstStyle/>
        <a:p>
          <a:endParaRPr lang="en-US"/>
        </a:p>
      </dgm:t>
    </dgm:pt>
    <dgm:pt modelId="{9B3DC901-FF7A-46EC-AB35-33A2E60389CF}">
      <dgm:prSet/>
      <dgm:spPr/>
      <dgm:t>
        <a:bodyPr/>
        <a:lstStyle/>
        <a:p>
          <a:pPr>
            <a:lnSpc>
              <a:spcPct val="100000"/>
            </a:lnSpc>
          </a:pPr>
          <a:r>
            <a:rPr lang="en-US" b="1"/>
            <a:t>The Problem Space</a:t>
          </a:r>
          <a:endParaRPr lang="en-US"/>
        </a:p>
      </dgm:t>
    </dgm:pt>
    <dgm:pt modelId="{A501AD7E-5D9E-4A4D-B773-4DDC6C1DCECB}" type="parTrans" cxnId="{B67C2359-5170-4436-804C-6BC405E87081}">
      <dgm:prSet/>
      <dgm:spPr/>
      <dgm:t>
        <a:bodyPr/>
        <a:lstStyle/>
        <a:p>
          <a:endParaRPr lang="en-US"/>
        </a:p>
      </dgm:t>
    </dgm:pt>
    <dgm:pt modelId="{E96A7225-D1E2-48C9-B3FF-6A27397E6156}" type="sibTrans" cxnId="{B67C2359-5170-4436-804C-6BC405E87081}">
      <dgm:prSet/>
      <dgm:spPr/>
      <dgm:t>
        <a:bodyPr/>
        <a:lstStyle/>
        <a:p>
          <a:endParaRPr lang="en-US"/>
        </a:p>
      </dgm:t>
    </dgm:pt>
    <dgm:pt modelId="{52A668AB-9724-43C8-A99E-0BC4BA4FAF7B}">
      <dgm:prSet/>
      <dgm:spPr/>
      <dgm:t>
        <a:bodyPr/>
        <a:lstStyle/>
        <a:p>
          <a:pPr>
            <a:lnSpc>
              <a:spcPct val="100000"/>
            </a:lnSpc>
          </a:pPr>
          <a:r>
            <a:rPr lang="en-US" b="1"/>
            <a:t>The Map of the Problem Space </a:t>
          </a:r>
          <a:endParaRPr lang="en-US"/>
        </a:p>
      </dgm:t>
    </dgm:pt>
    <dgm:pt modelId="{D9BD77CF-AA6A-483A-BA6D-922981CBF3BA}" type="parTrans" cxnId="{DE5D2185-15DF-423D-8C26-06F1CA6A23E1}">
      <dgm:prSet/>
      <dgm:spPr/>
      <dgm:t>
        <a:bodyPr/>
        <a:lstStyle/>
        <a:p>
          <a:endParaRPr lang="en-US"/>
        </a:p>
      </dgm:t>
    </dgm:pt>
    <dgm:pt modelId="{A86BBF4A-4E6D-4C68-8E0C-4278F356FF3D}" type="sibTrans" cxnId="{DE5D2185-15DF-423D-8C26-06F1CA6A23E1}">
      <dgm:prSet/>
      <dgm:spPr/>
      <dgm:t>
        <a:bodyPr/>
        <a:lstStyle/>
        <a:p>
          <a:endParaRPr lang="en-US"/>
        </a:p>
      </dgm:t>
    </dgm:pt>
    <dgm:pt modelId="{E0919914-D905-4A33-B29D-747FC51A698B}">
      <dgm:prSet/>
      <dgm:spPr/>
      <dgm:t>
        <a:bodyPr/>
        <a:lstStyle/>
        <a:p>
          <a:pPr>
            <a:lnSpc>
              <a:spcPct val="100000"/>
            </a:lnSpc>
          </a:pPr>
          <a:r>
            <a:rPr lang="en-US" b="1"/>
            <a:t>The Pain Points</a:t>
          </a:r>
          <a:endParaRPr lang="en-US"/>
        </a:p>
      </dgm:t>
    </dgm:pt>
    <dgm:pt modelId="{2417D1A8-DAEA-445B-BCD0-40FB1B6CACC3}" type="parTrans" cxnId="{FE46D0BF-1CD4-4CF4-8790-C55C11A237F6}">
      <dgm:prSet/>
      <dgm:spPr/>
      <dgm:t>
        <a:bodyPr/>
        <a:lstStyle/>
        <a:p>
          <a:endParaRPr lang="en-US"/>
        </a:p>
      </dgm:t>
    </dgm:pt>
    <dgm:pt modelId="{B6E59B31-E776-4130-8EB4-BDE25E13F9FF}" type="sibTrans" cxnId="{FE46D0BF-1CD4-4CF4-8790-C55C11A237F6}">
      <dgm:prSet/>
      <dgm:spPr/>
      <dgm:t>
        <a:bodyPr/>
        <a:lstStyle/>
        <a:p>
          <a:endParaRPr lang="en-US"/>
        </a:p>
      </dgm:t>
    </dgm:pt>
    <dgm:pt modelId="{873806A8-626D-4CD2-B851-5203EB1ADAF5}" type="pres">
      <dgm:prSet presAssocID="{7E9F8847-F343-41BE-97BD-ACC3D223E879}" presName="root" presStyleCnt="0">
        <dgm:presLayoutVars>
          <dgm:dir/>
          <dgm:resizeHandles val="exact"/>
        </dgm:presLayoutVars>
      </dgm:prSet>
      <dgm:spPr/>
    </dgm:pt>
    <dgm:pt modelId="{C8623C11-9E81-417A-B38D-DA30BD53CB65}" type="pres">
      <dgm:prSet presAssocID="{9B3DC901-FF7A-46EC-AB35-33A2E60389CF}" presName="compNode" presStyleCnt="0"/>
      <dgm:spPr/>
    </dgm:pt>
    <dgm:pt modelId="{D0155593-9916-4186-9964-8317F35F53E4}" type="pres">
      <dgm:prSet presAssocID="{9B3DC901-FF7A-46EC-AB35-33A2E60389CF}"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ightbulb"/>
        </a:ext>
      </dgm:extLst>
    </dgm:pt>
    <dgm:pt modelId="{F2D89C04-188D-40BD-94F4-BB510DD1EA6C}" type="pres">
      <dgm:prSet presAssocID="{9B3DC901-FF7A-46EC-AB35-33A2E60389CF}" presName="spaceRect" presStyleCnt="0"/>
      <dgm:spPr/>
    </dgm:pt>
    <dgm:pt modelId="{3FD08D3F-CEFA-492C-9ED2-FF4384E3062C}" type="pres">
      <dgm:prSet presAssocID="{9B3DC901-FF7A-46EC-AB35-33A2E60389CF}" presName="textRect" presStyleLbl="revTx" presStyleIdx="0" presStyleCnt="4">
        <dgm:presLayoutVars>
          <dgm:chMax val="1"/>
          <dgm:chPref val="1"/>
        </dgm:presLayoutVars>
      </dgm:prSet>
      <dgm:spPr/>
    </dgm:pt>
    <dgm:pt modelId="{441D6E6D-B5E6-4E4F-BC6D-5F3BBABF4181}" type="pres">
      <dgm:prSet presAssocID="{E96A7225-D1E2-48C9-B3FF-6A27397E6156}" presName="sibTrans" presStyleCnt="0"/>
      <dgm:spPr/>
    </dgm:pt>
    <dgm:pt modelId="{CB0E5BA4-2B94-4408-A5A8-44F44F1DB3FD}" type="pres">
      <dgm:prSet presAssocID="{52A668AB-9724-43C8-A99E-0BC4BA4FAF7B}" presName="compNode" presStyleCnt="0"/>
      <dgm:spPr/>
    </dgm:pt>
    <dgm:pt modelId="{3C29C233-EF18-4555-877F-C1B141849657}" type="pres">
      <dgm:prSet presAssocID="{52A668AB-9724-43C8-A99E-0BC4BA4FAF7B}"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p with pin"/>
        </a:ext>
      </dgm:extLst>
    </dgm:pt>
    <dgm:pt modelId="{B13E9BF8-E583-40F3-A540-85AC2E50CA88}" type="pres">
      <dgm:prSet presAssocID="{52A668AB-9724-43C8-A99E-0BC4BA4FAF7B}" presName="spaceRect" presStyleCnt="0"/>
      <dgm:spPr/>
    </dgm:pt>
    <dgm:pt modelId="{8A0721C7-DF6F-4BA4-9EC6-93EB536778D6}" type="pres">
      <dgm:prSet presAssocID="{52A668AB-9724-43C8-A99E-0BC4BA4FAF7B}" presName="textRect" presStyleLbl="revTx" presStyleIdx="1" presStyleCnt="4">
        <dgm:presLayoutVars>
          <dgm:chMax val="1"/>
          <dgm:chPref val="1"/>
        </dgm:presLayoutVars>
      </dgm:prSet>
      <dgm:spPr/>
    </dgm:pt>
    <dgm:pt modelId="{537A0D95-F1E0-408B-8FA1-56D50384A1FC}" type="pres">
      <dgm:prSet presAssocID="{A86BBF4A-4E6D-4C68-8E0C-4278F356FF3D}" presName="sibTrans" presStyleCnt="0"/>
      <dgm:spPr/>
    </dgm:pt>
    <dgm:pt modelId="{D45BDA2C-EA5A-4205-8BE6-746B5033E3E2}" type="pres">
      <dgm:prSet presAssocID="{E0919914-D905-4A33-B29D-747FC51A698B}" presName="compNode" presStyleCnt="0"/>
      <dgm:spPr/>
    </dgm:pt>
    <dgm:pt modelId="{9695D364-9C07-4725-AC5A-08E29D50EBB1}" type="pres">
      <dgm:prSet presAssocID="{E0919914-D905-4A33-B29D-747FC51A698B}"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ullseye"/>
        </a:ext>
      </dgm:extLst>
    </dgm:pt>
    <dgm:pt modelId="{25FFA02E-EAC7-494B-8154-5A3608761467}" type="pres">
      <dgm:prSet presAssocID="{E0919914-D905-4A33-B29D-747FC51A698B}" presName="spaceRect" presStyleCnt="0"/>
      <dgm:spPr/>
    </dgm:pt>
    <dgm:pt modelId="{3E7FB556-C65F-4598-89EF-EF3EB87015B1}" type="pres">
      <dgm:prSet presAssocID="{E0919914-D905-4A33-B29D-747FC51A698B}" presName="textRect" presStyleLbl="revTx" presStyleIdx="2" presStyleCnt="4">
        <dgm:presLayoutVars>
          <dgm:chMax val="1"/>
          <dgm:chPref val="1"/>
        </dgm:presLayoutVars>
      </dgm:prSet>
      <dgm:spPr/>
    </dgm:pt>
    <dgm:pt modelId="{FA5B71FA-5630-40A2-8B55-43751215755D}" type="pres">
      <dgm:prSet presAssocID="{B6E59B31-E776-4130-8EB4-BDE25E13F9FF}" presName="sibTrans" presStyleCnt="0"/>
      <dgm:spPr/>
    </dgm:pt>
    <dgm:pt modelId="{77CD47C2-B26C-4594-83DE-FBE1660B2E7A}" type="pres">
      <dgm:prSet presAssocID="{78479591-96B5-4087-8B56-F7F12BF70BF8}" presName="compNode" presStyleCnt="0"/>
      <dgm:spPr/>
    </dgm:pt>
    <dgm:pt modelId="{41526589-CB27-4FE8-8FE5-2EFC6251C768}" type="pres">
      <dgm:prSet presAssocID="{78479591-96B5-4087-8B56-F7F12BF70BF8}"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Questions"/>
        </a:ext>
      </dgm:extLst>
    </dgm:pt>
    <dgm:pt modelId="{1252957E-9E33-4FEE-9593-7242FE5DE1E3}" type="pres">
      <dgm:prSet presAssocID="{78479591-96B5-4087-8B56-F7F12BF70BF8}" presName="spaceRect" presStyleCnt="0"/>
      <dgm:spPr/>
    </dgm:pt>
    <dgm:pt modelId="{F52BA920-E0E6-4765-8B89-85F23E72BB71}" type="pres">
      <dgm:prSet presAssocID="{78479591-96B5-4087-8B56-F7F12BF70BF8}" presName="textRect" presStyleLbl="revTx" presStyleIdx="3" presStyleCnt="4">
        <dgm:presLayoutVars>
          <dgm:chMax val="1"/>
          <dgm:chPref val="1"/>
        </dgm:presLayoutVars>
      </dgm:prSet>
      <dgm:spPr/>
    </dgm:pt>
  </dgm:ptLst>
  <dgm:cxnLst>
    <dgm:cxn modelId="{D7BC6F51-C73C-473A-983B-7C1B7B96D55D}" type="presOf" srcId="{78479591-96B5-4087-8B56-F7F12BF70BF8}" destId="{F52BA920-E0E6-4765-8B89-85F23E72BB71}" srcOrd="0" destOrd="0" presId="urn:microsoft.com/office/officeart/2018/2/layout/IconLabelList"/>
    <dgm:cxn modelId="{B67C2359-5170-4436-804C-6BC405E87081}" srcId="{7E9F8847-F343-41BE-97BD-ACC3D223E879}" destId="{9B3DC901-FF7A-46EC-AB35-33A2E60389CF}" srcOrd="0" destOrd="0" parTransId="{A501AD7E-5D9E-4A4D-B773-4DDC6C1DCECB}" sibTransId="{E96A7225-D1E2-48C9-B3FF-6A27397E6156}"/>
    <dgm:cxn modelId="{DE5D2185-15DF-423D-8C26-06F1CA6A23E1}" srcId="{7E9F8847-F343-41BE-97BD-ACC3D223E879}" destId="{52A668AB-9724-43C8-A99E-0BC4BA4FAF7B}" srcOrd="1" destOrd="0" parTransId="{D9BD77CF-AA6A-483A-BA6D-922981CBF3BA}" sibTransId="{A86BBF4A-4E6D-4C68-8E0C-4278F356FF3D}"/>
    <dgm:cxn modelId="{B6E44389-0F43-4259-A83A-63A28B545C14}" type="presOf" srcId="{7E9F8847-F343-41BE-97BD-ACC3D223E879}" destId="{873806A8-626D-4CD2-B851-5203EB1ADAF5}" srcOrd="0" destOrd="0" presId="urn:microsoft.com/office/officeart/2018/2/layout/IconLabelList"/>
    <dgm:cxn modelId="{69595094-83B5-4733-A3BB-FF6A5F4954F3}" type="presOf" srcId="{E0919914-D905-4A33-B29D-747FC51A698B}" destId="{3E7FB556-C65F-4598-89EF-EF3EB87015B1}" srcOrd="0" destOrd="0" presId="urn:microsoft.com/office/officeart/2018/2/layout/IconLabelList"/>
    <dgm:cxn modelId="{FE46D0BF-1CD4-4CF4-8790-C55C11A237F6}" srcId="{7E9F8847-F343-41BE-97BD-ACC3D223E879}" destId="{E0919914-D905-4A33-B29D-747FC51A698B}" srcOrd="2" destOrd="0" parTransId="{2417D1A8-DAEA-445B-BCD0-40FB1B6CACC3}" sibTransId="{B6E59B31-E776-4130-8EB4-BDE25E13F9FF}"/>
    <dgm:cxn modelId="{CD63A7DC-D835-4FE0-A52B-8C34FAB9BB28}" srcId="{7E9F8847-F343-41BE-97BD-ACC3D223E879}" destId="{78479591-96B5-4087-8B56-F7F12BF70BF8}" srcOrd="3" destOrd="0" parTransId="{845BDC8A-6F45-4579-848E-76158678BCF4}" sibTransId="{1ED893C4-B41B-42AC-8644-A44278823C8B}"/>
    <dgm:cxn modelId="{0B8827ED-F6B6-4BD7-90D6-A6E4D107A6EE}" type="presOf" srcId="{9B3DC901-FF7A-46EC-AB35-33A2E60389CF}" destId="{3FD08D3F-CEFA-492C-9ED2-FF4384E3062C}" srcOrd="0" destOrd="0" presId="urn:microsoft.com/office/officeart/2018/2/layout/IconLabelList"/>
    <dgm:cxn modelId="{37786AF2-1392-4FAA-B7D3-DEA1B6EF65EC}" type="presOf" srcId="{52A668AB-9724-43C8-A99E-0BC4BA4FAF7B}" destId="{8A0721C7-DF6F-4BA4-9EC6-93EB536778D6}" srcOrd="0" destOrd="0" presId="urn:microsoft.com/office/officeart/2018/2/layout/IconLabelList"/>
    <dgm:cxn modelId="{453C6AE4-C31D-405C-886E-1EEB56397E3C}" type="presParOf" srcId="{873806A8-626D-4CD2-B851-5203EB1ADAF5}" destId="{C8623C11-9E81-417A-B38D-DA30BD53CB65}" srcOrd="0" destOrd="0" presId="urn:microsoft.com/office/officeart/2018/2/layout/IconLabelList"/>
    <dgm:cxn modelId="{25BC131D-3EB9-4D40-AAD2-7F0FB0C6FEE5}" type="presParOf" srcId="{C8623C11-9E81-417A-B38D-DA30BD53CB65}" destId="{D0155593-9916-4186-9964-8317F35F53E4}" srcOrd="0" destOrd="0" presId="urn:microsoft.com/office/officeart/2018/2/layout/IconLabelList"/>
    <dgm:cxn modelId="{F830EB6D-6451-4D49-A005-9A7B09E1BB80}" type="presParOf" srcId="{C8623C11-9E81-417A-B38D-DA30BD53CB65}" destId="{F2D89C04-188D-40BD-94F4-BB510DD1EA6C}" srcOrd="1" destOrd="0" presId="urn:microsoft.com/office/officeart/2018/2/layout/IconLabelList"/>
    <dgm:cxn modelId="{B0E86F6D-CB55-482E-9742-5B28728221E5}" type="presParOf" srcId="{C8623C11-9E81-417A-B38D-DA30BD53CB65}" destId="{3FD08D3F-CEFA-492C-9ED2-FF4384E3062C}" srcOrd="2" destOrd="0" presId="urn:microsoft.com/office/officeart/2018/2/layout/IconLabelList"/>
    <dgm:cxn modelId="{D6A1C6E3-BAD0-462B-8617-3B987B339856}" type="presParOf" srcId="{873806A8-626D-4CD2-B851-5203EB1ADAF5}" destId="{441D6E6D-B5E6-4E4F-BC6D-5F3BBABF4181}" srcOrd="1" destOrd="0" presId="urn:microsoft.com/office/officeart/2018/2/layout/IconLabelList"/>
    <dgm:cxn modelId="{302FE530-B174-4A12-B08C-6CEA802EF0F1}" type="presParOf" srcId="{873806A8-626D-4CD2-B851-5203EB1ADAF5}" destId="{CB0E5BA4-2B94-4408-A5A8-44F44F1DB3FD}" srcOrd="2" destOrd="0" presId="urn:microsoft.com/office/officeart/2018/2/layout/IconLabelList"/>
    <dgm:cxn modelId="{64F214B5-50D8-40D7-B82B-AB92BA948E85}" type="presParOf" srcId="{CB0E5BA4-2B94-4408-A5A8-44F44F1DB3FD}" destId="{3C29C233-EF18-4555-877F-C1B141849657}" srcOrd="0" destOrd="0" presId="urn:microsoft.com/office/officeart/2018/2/layout/IconLabelList"/>
    <dgm:cxn modelId="{73446D83-7DB8-494C-BBBC-AC219002BAED}" type="presParOf" srcId="{CB0E5BA4-2B94-4408-A5A8-44F44F1DB3FD}" destId="{B13E9BF8-E583-40F3-A540-85AC2E50CA88}" srcOrd="1" destOrd="0" presId="urn:microsoft.com/office/officeart/2018/2/layout/IconLabelList"/>
    <dgm:cxn modelId="{6FAA02B8-C96C-4482-AA30-D4231F1FEF66}" type="presParOf" srcId="{CB0E5BA4-2B94-4408-A5A8-44F44F1DB3FD}" destId="{8A0721C7-DF6F-4BA4-9EC6-93EB536778D6}" srcOrd="2" destOrd="0" presId="urn:microsoft.com/office/officeart/2018/2/layout/IconLabelList"/>
    <dgm:cxn modelId="{20B76A25-6942-4D92-A492-7F2A8B0DA5F0}" type="presParOf" srcId="{873806A8-626D-4CD2-B851-5203EB1ADAF5}" destId="{537A0D95-F1E0-408B-8FA1-56D50384A1FC}" srcOrd="3" destOrd="0" presId="urn:microsoft.com/office/officeart/2018/2/layout/IconLabelList"/>
    <dgm:cxn modelId="{F08296C3-09E1-43B0-AE90-FC51E2FAB17F}" type="presParOf" srcId="{873806A8-626D-4CD2-B851-5203EB1ADAF5}" destId="{D45BDA2C-EA5A-4205-8BE6-746B5033E3E2}" srcOrd="4" destOrd="0" presId="urn:microsoft.com/office/officeart/2018/2/layout/IconLabelList"/>
    <dgm:cxn modelId="{2D6F0F16-FC22-4544-B265-120C14C9FAF1}" type="presParOf" srcId="{D45BDA2C-EA5A-4205-8BE6-746B5033E3E2}" destId="{9695D364-9C07-4725-AC5A-08E29D50EBB1}" srcOrd="0" destOrd="0" presId="urn:microsoft.com/office/officeart/2018/2/layout/IconLabelList"/>
    <dgm:cxn modelId="{A456193C-4270-4055-9E9F-38F5E7EEA93F}" type="presParOf" srcId="{D45BDA2C-EA5A-4205-8BE6-746B5033E3E2}" destId="{25FFA02E-EAC7-494B-8154-5A3608761467}" srcOrd="1" destOrd="0" presId="urn:microsoft.com/office/officeart/2018/2/layout/IconLabelList"/>
    <dgm:cxn modelId="{8D778D25-76B6-419D-B0F1-904B3DDD24DE}" type="presParOf" srcId="{D45BDA2C-EA5A-4205-8BE6-746B5033E3E2}" destId="{3E7FB556-C65F-4598-89EF-EF3EB87015B1}" srcOrd="2" destOrd="0" presId="urn:microsoft.com/office/officeart/2018/2/layout/IconLabelList"/>
    <dgm:cxn modelId="{97913E24-FADC-4E8A-8F7F-8E4186481A60}" type="presParOf" srcId="{873806A8-626D-4CD2-B851-5203EB1ADAF5}" destId="{FA5B71FA-5630-40A2-8B55-43751215755D}" srcOrd="5" destOrd="0" presId="urn:microsoft.com/office/officeart/2018/2/layout/IconLabelList"/>
    <dgm:cxn modelId="{D6CB7972-139C-4BE7-A912-13EF2D538FA0}" type="presParOf" srcId="{873806A8-626D-4CD2-B851-5203EB1ADAF5}" destId="{77CD47C2-B26C-4594-83DE-FBE1660B2E7A}" srcOrd="6" destOrd="0" presId="urn:microsoft.com/office/officeart/2018/2/layout/IconLabelList"/>
    <dgm:cxn modelId="{D560618A-1805-4CBE-B6DD-1D60BE77A85A}" type="presParOf" srcId="{77CD47C2-B26C-4594-83DE-FBE1660B2E7A}" destId="{41526589-CB27-4FE8-8FE5-2EFC6251C768}" srcOrd="0" destOrd="0" presId="urn:microsoft.com/office/officeart/2018/2/layout/IconLabelList"/>
    <dgm:cxn modelId="{B9DD2901-4420-42E2-857B-89DFC84B026F}" type="presParOf" srcId="{77CD47C2-B26C-4594-83DE-FBE1660B2E7A}" destId="{1252957E-9E33-4FEE-9593-7242FE5DE1E3}" srcOrd="1" destOrd="0" presId="urn:microsoft.com/office/officeart/2018/2/layout/IconLabelList"/>
    <dgm:cxn modelId="{6ED600DE-ECD6-416A-A135-5CAB704EB3ED}" type="presParOf" srcId="{77CD47C2-B26C-4594-83DE-FBE1660B2E7A}" destId="{F52BA920-E0E6-4765-8B89-85F23E72BB71}"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E1FDC05-CED7-470A-843C-667E66046CD2}" type="doc">
      <dgm:prSet loTypeId="urn:microsoft.com/office/officeart/2005/8/layout/venn3" loCatId="relationship" qsTypeId="urn:microsoft.com/office/officeart/2005/8/quickstyle/simple1" qsCatId="simple" csTypeId="urn:microsoft.com/office/officeart/2005/8/colors/accent2_2" csCatId="accent2" phldr="1"/>
      <dgm:spPr/>
    </dgm:pt>
    <dgm:pt modelId="{1C4FB9D9-1FE5-4B5E-9774-969EF938FA47}">
      <dgm:prSet phldrT="[Text]" phldr="0"/>
      <dgm:spPr/>
      <dgm:t>
        <a:bodyPr/>
        <a:lstStyle/>
        <a:p>
          <a:pPr rtl="0"/>
          <a:r>
            <a:rPr lang="en-US" b="0" dirty="0">
              <a:latin typeface="Century Gothic"/>
            </a:rPr>
            <a:t>Sees promotion for their fav artist</a:t>
          </a:r>
        </a:p>
      </dgm:t>
    </dgm:pt>
    <dgm:pt modelId="{9F6A90D2-9650-4972-9655-637320CDF6E5}" type="parTrans" cxnId="{E10D5FA0-BE52-43C2-A00B-07714C2F8FE3}">
      <dgm:prSet/>
      <dgm:spPr/>
    </dgm:pt>
    <dgm:pt modelId="{66B42B84-BF02-4429-9C8F-ACE9AC826DA4}" type="sibTrans" cxnId="{E10D5FA0-BE52-43C2-A00B-07714C2F8FE3}">
      <dgm:prSet/>
      <dgm:spPr/>
    </dgm:pt>
    <dgm:pt modelId="{8B6F2AFB-A608-4139-A571-4FD8890A2531}">
      <dgm:prSet phldrT="[Text]" phldr="0"/>
      <dgm:spPr/>
      <dgm:t>
        <a:bodyPr/>
        <a:lstStyle/>
        <a:p>
          <a:pPr rtl="0"/>
          <a:r>
            <a:rPr lang="en-US" b="0" dirty="0">
              <a:latin typeface="Century Gothic"/>
            </a:rPr>
            <a:t>Download streaming service app</a:t>
          </a:r>
        </a:p>
      </dgm:t>
    </dgm:pt>
    <dgm:pt modelId="{EA177A4B-FD33-4F8A-8D15-3537DB6B7D1E}" type="parTrans" cxnId="{5C01601A-4BA8-46C7-AE53-7CBFA699A680}">
      <dgm:prSet/>
      <dgm:spPr/>
    </dgm:pt>
    <dgm:pt modelId="{959703E8-3CEB-4E97-A949-861EC72F881C}" type="sibTrans" cxnId="{5C01601A-4BA8-46C7-AE53-7CBFA699A680}">
      <dgm:prSet/>
      <dgm:spPr/>
    </dgm:pt>
    <dgm:pt modelId="{64912E1E-5179-46CA-AD28-119AA42E1362}">
      <dgm:prSet phldrT="[Text]" phldr="0"/>
      <dgm:spPr/>
      <dgm:t>
        <a:bodyPr/>
        <a:lstStyle/>
        <a:p>
          <a:pPr rtl="0"/>
          <a:r>
            <a:rPr lang="en-US" b="0" dirty="0">
              <a:latin typeface="Century Gothic"/>
            </a:rPr>
            <a:t>Make an account</a:t>
          </a:r>
        </a:p>
      </dgm:t>
    </dgm:pt>
    <dgm:pt modelId="{6B17357F-076D-485E-9373-B70A77AD429E}" type="parTrans" cxnId="{871B2D38-A44E-4A8C-9FF6-43D405B64276}">
      <dgm:prSet/>
      <dgm:spPr/>
    </dgm:pt>
    <dgm:pt modelId="{83118D54-E364-4E9C-A052-161EBF370335}" type="sibTrans" cxnId="{871B2D38-A44E-4A8C-9FF6-43D405B64276}">
      <dgm:prSet/>
      <dgm:spPr/>
    </dgm:pt>
    <dgm:pt modelId="{7ED98F62-DA6D-40E3-BFA0-5112904AA9C2}">
      <dgm:prSet phldr="0"/>
      <dgm:spPr/>
      <dgm:t>
        <a:bodyPr/>
        <a:lstStyle/>
        <a:p>
          <a:pPr rtl="0"/>
          <a:r>
            <a:rPr lang="en-US" b="0" dirty="0">
              <a:latin typeface="Century Gothic"/>
            </a:rPr>
            <a:t>Look for their fav artist</a:t>
          </a:r>
        </a:p>
      </dgm:t>
    </dgm:pt>
    <dgm:pt modelId="{F3078B26-EE40-40C1-8AE7-52445CDB30BD}" type="parTrans" cxnId="{2D70AB0E-D364-4466-8B18-933E2F2FE85B}">
      <dgm:prSet/>
      <dgm:spPr/>
    </dgm:pt>
    <dgm:pt modelId="{AA531BE1-DD98-4E29-986C-6B161A46D938}" type="sibTrans" cxnId="{2D70AB0E-D364-4466-8B18-933E2F2FE85B}">
      <dgm:prSet/>
      <dgm:spPr/>
    </dgm:pt>
    <dgm:pt modelId="{5A167966-08E0-4015-8875-00C4899F7575}">
      <dgm:prSet phldr="0"/>
      <dgm:spPr/>
      <dgm:t>
        <a:bodyPr/>
        <a:lstStyle/>
        <a:p>
          <a:r>
            <a:rPr lang="en-US" b="0" dirty="0">
              <a:latin typeface="Century Gothic"/>
            </a:rPr>
            <a:t>Look for concert of artist</a:t>
          </a:r>
        </a:p>
      </dgm:t>
    </dgm:pt>
    <dgm:pt modelId="{1B954E36-2F18-4398-95D6-ACEF19D46449}" type="parTrans" cxnId="{34DEA099-00E0-4402-BF1D-7B86AC305041}">
      <dgm:prSet/>
      <dgm:spPr/>
    </dgm:pt>
    <dgm:pt modelId="{3A4EF149-0195-4109-B19F-136B632FEA7F}" type="sibTrans" cxnId="{34DEA099-00E0-4402-BF1D-7B86AC305041}">
      <dgm:prSet/>
      <dgm:spPr/>
    </dgm:pt>
    <dgm:pt modelId="{531C139C-144F-4D1D-AE1A-AD5B156C0EEC}">
      <dgm:prSet phldr="0"/>
      <dgm:spPr/>
      <dgm:t>
        <a:bodyPr/>
        <a:lstStyle/>
        <a:p>
          <a:r>
            <a:rPr lang="en-US" b="0" dirty="0">
              <a:latin typeface="Century Gothic"/>
            </a:rPr>
            <a:t>Buy tickets for concert</a:t>
          </a:r>
        </a:p>
      </dgm:t>
    </dgm:pt>
    <dgm:pt modelId="{49702BF7-145D-46C9-BBE9-0C47582AA6A5}" type="parTrans" cxnId="{14AFB732-D6CC-4097-A752-E60A89271B34}">
      <dgm:prSet/>
      <dgm:spPr/>
    </dgm:pt>
    <dgm:pt modelId="{DC7F87A9-4689-414E-AB7C-1A2AD03B736D}" type="sibTrans" cxnId="{14AFB732-D6CC-4097-A752-E60A89271B34}">
      <dgm:prSet/>
      <dgm:spPr/>
    </dgm:pt>
    <dgm:pt modelId="{C55B54D8-9E3B-4C8F-92A1-94632A49BD97}">
      <dgm:prSet phldr="0"/>
      <dgm:spPr/>
      <dgm:t>
        <a:bodyPr/>
        <a:lstStyle/>
        <a:p>
          <a:pPr rtl="0"/>
          <a:r>
            <a:rPr lang="en-US" b="0" dirty="0">
              <a:latin typeface="Century Gothic"/>
            </a:rPr>
            <a:t>Sign in to the concert</a:t>
          </a:r>
        </a:p>
      </dgm:t>
    </dgm:pt>
    <dgm:pt modelId="{B0820594-69C6-4316-BBE1-ABCA915C3A88}" type="parTrans" cxnId="{06E5F9B6-C657-49B3-AFBD-A1D02B25DED8}">
      <dgm:prSet/>
      <dgm:spPr/>
    </dgm:pt>
    <dgm:pt modelId="{77FC780A-2944-47A5-ADB3-417CFD3931EE}" type="sibTrans" cxnId="{06E5F9B6-C657-49B3-AFBD-A1D02B25DED8}">
      <dgm:prSet/>
      <dgm:spPr/>
    </dgm:pt>
    <dgm:pt modelId="{C9308A74-2298-4B38-A268-0B2997B818D4}">
      <dgm:prSet phldr="0"/>
      <dgm:spPr/>
      <dgm:t>
        <a:bodyPr/>
        <a:lstStyle/>
        <a:p>
          <a:pPr rtl="0"/>
          <a:r>
            <a:rPr lang="en-US" b="0" dirty="0">
              <a:latin typeface="Century Gothic"/>
            </a:rPr>
            <a:t>Watch the artist sing</a:t>
          </a:r>
        </a:p>
      </dgm:t>
    </dgm:pt>
    <dgm:pt modelId="{851A4157-1645-47E3-BFCB-AECF84143DDC}" type="parTrans" cxnId="{BEC4C155-DF90-4A6E-A394-168BE702CB60}">
      <dgm:prSet/>
      <dgm:spPr/>
    </dgm:pt>
    <dgm:pt modelId="{185F35AA-285C-4756-8347-CF3315945425}" type="sibTrans" cxnId="{BEC4C155-DF90-4A6E-A394-168BE702CB60}">
      <dgm:prSet/>
      <dgm:spPr/>
    </dgm:pt>
    <dgm:pt modelId="{479277D2-8AC5-49CE-9BD0-6CC29D8471E4}">
      <dgm:prSet phldr="0"/>
      <dgm:spPr/>
      <dgm:t>
        <a:bodyPr/>
        <a:lstStyle/>
        <a:p>
          <a:r>
            <a:rPr lang="en-US" b="0" dirty="0">
              <a:latin typeface="Century Gothic"/>
            </a:rPr>
            <a:t>Comment in the chat </a:t>
          </a:r>
          <a:endParaRPr lang="en-US" dirty="0"/>
        </a:p>
      </dgm:t>
    </dgm:pt>
    <dgm:pt modelId="{AC747B09-5CDA-4008-AB84-361A5075843D}" type="parTrans" cxnId="{B22E3C84-EC9A-4177-9E92-BAB4E1EE4F74}">
      <dgm:prSet/>
      <dgm:spPr/>
    </dgm:pt>
    <dgm:pt modelId="{F1FE661C-5C04-4E51-B030-94E1436D1E55}" type="sibTrans" cxnId="{B22E3C84-EC9A-4177-9E92-BAB4E1EE4F74}">
      <dgm:prSet/>
      <dgm:spPr/>
    </dgm:pt>
    <dgm:pt modelId="{EEFBC720-BDD8-456E-82CA-E19810DDA444}">
      <dgm:prSet phldr="0"/>
      <dgm:spPr/>
      <dgm:t>
        <a:bodyPr/>
        <a:lstStyle/>
        <a:p>
          <a:r>
            <a:rPr lang="en-US" b="0" dirty="0">
              <a:latin typeface="Century Gothic"/>
            </a:rPr>
            <a:t>Log off </a:t>
          </a:r>
          <a:endParaRPr lang="en-US" dirty="0"/>
        </a:p>
      </dgm:t>
    </dgm:pt>
    <dgm:pt modelId="{E3086C7A-7AF1-45B7-864F-3CF9261EB469}" type="parTrans" cxnId="{A6D96E65-7DDB-4A10-84E8-E6471F9D95F3}">
      <dgm:prSet/>
      <dgm:spPr/>
    </dgm:pt>
    <dgm:pt modelId="{27A368A0-5447-40E0-BC0F-7474C6417511}" type="sibTrans" cxnId="{A6D96E65-7DDB-4A10-84E8-E6471F9D95F3}">
      <dgm:prSet/>
      <dgm:spPr/>
    </dgm:pt>
    <dgm:pt modelId="{8DBF2A4A-CB6F-4901-B6B8-C35292F787D0}" type="pres">
      <dgm:prSet presAssocID="{9E1FDC05-CED7-470A-843C-667E66046CD2}" presName="Name0" presStyleCnt="0">
        <dgm:presLayoutVars>
          <dgm:dir/>
          <dgm:resizeHandles val="exact"/>
        </dgm:presLayoutVars>
      </dgm:prSet>
      <dgm:spPr/>
    </dgm:pt>
    <dgm:pt modelId="{9B391B51-D3B6-4182-88A4-D341DC8B6874}" type="pres">
      <dgm:prSet presAssocID="{1C4FB9D9-1FE5-4B5E-9774-969EF938FA47}" presName="Name5" presStyleLbl="vennNode1" presStyleIdx="0" presStyleCnt="10">
        <dgm:presLayoutVars>
          <dgm:bulletEnabled val="1"/>
        </dgm:presLayoutVars>
      </dgm:prSet>
      <dgm:spPr/>
    </dgm:pt>
    <dgm:pt modelId="{0EF895AC-B9BC-43BE-8329-98C78DCBDDD6}" type="pres">
      <dgm:prSet presAssocID="{66B42B84-BF02-4429-9C8F-ACE9AC826DA4}" presName="space" presStyleCnt="0"/>
      <dgm:spPr/>
    </dgm:pt>
    <dgm:pt modelId="{13DF2DB4-0FEB-48A1-AAF7-C38E99C0E761}" type="pres">
      <dgm:prSet presAssocID="{8B6F2AFB-A608-4139-A571-4FD8890A2531}" presName="Name5" presStyleLbl="vennNode1" presStyleIdx="1" presStyleCnt="10">
        <dgm:presLayoutVars>
          <dgm:bulletEnabled val="1"/>
        </dgm:presLayoutVars>
      </dgm:prSet>
      <dgm:spPr/>
    </dgm:pt>
    <dgm:pt modelId="{1B3602FA-2332-4FE6-BE19-B60C9A8DC3CB}" type="pres">
      <dgm:prSet presAssocID="{959703E8-3CEB-4E97-A949-861EC72F881C}" presName="space" presStyleCnt="0"/>
      <dgm:spPr/>
    </dgm:pt>
    <dgm:pt modelId="{0A8DA17B-2BC0-4E4A-B075-EF9A3ADA6212}" type="pres">
      <dgm:prSet presAssocID="{64912E1E-5179-46CA-AD28-119AA42E1362}" presName="Name5" presStyleLbl="vennNode1" presStyleIdx="2" presStyleCnt="10">
        <dgm:presLayoutVars>
          <dgm:bulletEnabled val="1"/>
        </dgm:presLayoutVars>
      </dgm:prSet>
      <dgm:spPr/>
    </dgm:pt>
    <dgm:pt modelId="{888BA861-BEAD-429E-84C1-88CC45FFBDFD}" type="pres">
      <dgm:prSet presAssocID="{83118D54-E364-4E9C-A052-161EBF370335}" presName="space" presStyleCnt="0"/>
      <dgm:spPr/>
    </dgm:pt>
    <dgm:pt modelId="{5A562A53-EF79-414B-B2C1-2ABCB6109056}" type="pres">
      <dgm:prSet presAssocID="{7ED98F62-DA6D-40E3-BFA0-5112904AA9C2}" presName="Name5" presStyleLbl="vennNode1" presStyleIdx="3" presStyleCnt="10">
        <dgm:presLayoutVars>
          <dgm:bulletEnabled val="1"/>
        </dgm:presLayoutVars>
      </dgm:prSet>
      <dgm:spPr/>
    </dgm:pt>
    <dgm:pt modelId="{D60FD1EA-5321-4B9F-9F13-80E341A4B5EA}" type="pres">
      <dgm:prSet presAssocID="{AA531BE1-DD98-4E29-986C-6B161A46D938}" presName="space" presStyleCnt="0"/>
      <dgm:spPr/>
    </dgm:pt>
    <dgm:pt modelId="{0B893962-58BE-4AE3-A106-A58210117161}" type="pres">
      <dgm:prSet presAssocID="{5A167966-08E0-4015-8875-00C4899F7575}" presName="Name5" presStyleLbl="vennNode1" presStyleIdx="4" presStyleCnt="10">
        <dgm:presLayoutVars>
          <dgm:bulletEnabled val="1"/>
        </dgm:presLayoutVars>
      </dgm:prSet>
      <dgm:spPr/>
    </dgm:pt>
    <dgm:pt modelId="{FCDA34FD-59C2-4961-A9A2-77C9246E77F9}" type="pres">
      <dgm:prSet presAssocID="{3A4EF149-0195-4109-B19F-136B632FEA7F}" presName="space" presStyleCnt="0"/>
      <dgm:spPr/>
    </dgm:pt>
    <dgm:pt modelId="{58CFF197-7F3E-4645-BB27-432BE367FA77}" type="pres">
      <dgm:prSet presAssocID="{531C139C-144F-4D1D-AE1A-AD5B156C0EEC}" presName="Name5" presStyleLbl="vennNode1" presStyleIdx="5" presStyleCnt="10">
        <dgm:presLayoutVars>
          <dgm:bulletEnabled val="1"/>
        </dgm:presLayoutVars>
      </dgm:prSet>
      <dgm:spPr/>
    </dgm:pt>
    <dgm:pt modelId="{AFA27E5D-EBDA-48B9-90B1-DBD371367A1E}" type="pres">
      <dgm:prSet presAssocID="{DC7F87A9-4689-414E-AB7C-1A2AD03B736D}" presName="space" presStyleCnt="0"/>
      <dgm:spPr/>
    </dgm:pt>
    <dgm:pt modelId="{17638A87-C582-4D36-B6B4-BF9F974B24E4}" type="pres">
      <dgm:prSet presAssocID="{C55B54D8-9E3B-4C8F-92A1-94632A49BD97}" presName="Name5" presStyleLbl="vennNode1" presStyleIdx="6" presStyleCnt="10">
        <dgm:presLayoutVars>
          <dgm:bulletEnabled val="1"/>
        </dgm:presLayoutVars>
      </dgm:prSet>
      <dgm:spPr/>
    </dgm:pt>
    <dgm:pt modelId="{684E642A-B8BE-4B08-89F5-3C8954F01EC9}" type="pres">
      <dgm:prSet presAssocID="{77FC780A-2944-47A5-ADB3-417CFD3931EE}" presName="space" presStyleCnt="0"/>
      <dgm:spPr/>
    </dgm:pt>
    <dgm:pt modelId="{A35FEF13-A665-4A4E-B225-EAF2B532FA6C}" type="pres">
      <dgm:prSet presAssocID="{C9308A74-2298-4B38-A268-0B2997B818D4}" presName="Name5" presStyleLbl="vennNode1" presStyleIdx="7" presStyleCnt="10">
        <dgm:presLayoutVars>
          <dgm:bulletEnabled val="1"/>
        </dgm:presLayoutVars>
      </dgm:prSet>
      <dgm:spPr/>
    </dgm:pt>
    <dgm:pt modelId="{5B381BDF-86F5-4BA8-B008-C5331D00EBA9}" type="pres">
      <dgm:prSet presAssocID="{185F35AA-285C-4756-8347-CF3315945425}" presName="space" presStyleCnt="0"/>
      <dgm:spPr/>
    </dgm:pt>
    <dgm:pt modelId="{69722B50-58D2-4972-87B8-EFAA0D5C47C2}" type="pres">
      <dgm:prSet presAssocID="{479277D2-8AC5-49CE-9BD0-6CC29D8471E4}" presName="Name5" presStyleLbl="vennNode1" presStyleIdx="8" presStyleCnt="10">
        <dgm:presLayoutVars>
          <dgm:bulletEnabled val="1"/>
        </dgm:presLayoutVars>
      </dgm:prSet>
      <dgm:spPr/>
    </dgm:pt>
    <dgm:pt modelId="{A56A8241-4CC7-4DE0-B053-A1904B081C72}" type="pres">
      <dgm:prSet presAssocID="{F1FE661C-5C04-4E51-B030-94E1436D1E55}" presName="space" presStyleCnt="0"/>
      <dgm:spPr/>
    </dgm:pt>
    <dgm:pt modelId="{D23798E4-ECB6-43DC-B8AD-4301414B6A4A}" type="pres">
      <dgm:prSet presAssocID="{EEFBC720-BDD8-456E-82CA-E19810DDA444}" presName="Name5" presStyleLbl="vennNode1" presStyleIdx="9" presStyleCnt="10">
        <dgm:presLayoutVars>
          <dgm:bulletEnabled val="1"/>
        </dgm:presLayoutVars>
      </dgm:prSet>
      <dgm:spPr/>
    </dgm:pt>
  </dgm:ptLst>
  <dgm:cxnLst>
    <dgm:cxn modelId="{2D70AB0E-D364-4466-8B18-933E2F2FE85B}" srcId="{9E1FDC05-CED7-470A-843C-667E66046CD2}" destId="{7ED98F62-DA6D-40E3-BFA0-5112904AA9C2}" srcOrd="3" destOrd="0" parTransId="{F3078B26-EE40-40C1-8AE7-52445CDB30BD}" sibTransId="{AA531BE1-DD98-4E29-986C-6B161A46D938}"/>
    <dgm:cxn modelId="{5C01601A-4BA8-46C7-AE53-7CBFA699A680}" srcId="{9E1FDC05-CED7-470A-843C-667E66046CD2}" destId="{8B6F2AFB-A608-4139-A571-4FD8890A2531}" srcOrd="1" destOrd="0" parTransId="{EA177A4B-FD33-4F8A-8D15-3537DB6B7D1E}" sibTransId="{959703E8-3CEB-4E97-A949-861EC72F881C}"/>
    <dgm:cxn modelId="{8BD1BD1E-F49F-404C-9C9B-3DE213DE4B5A}" type="presOf" srcId="{5A167966-08E0-4015-8875-00C4899F7575}" destId="{0B893962-58BE-4AE3-A106-A58210117161}" srcOrd="0" destOrd="0" presId="urn:microsoft.com/office/officeart/2005/8/layout/venn3"/>
    <dgm:cxn modelId="{14AFB732-D6CC-4097-A752-E60A89271B34}" srcId="{9E1FDC05-CED7-470A-843C-667E66046CD2}" destId="{531C139C-144F-4D1D-AE1A-AD5B156C0EEC}" srcOrd="5" destOrd="0" parTransId="{49702BF7-145D-46C9-BBE9-0C47582AA6A5}" sibTransId="{DC7F87A9-4689-414E-AB7C-1A2AD03B736D}"/>
    <dgm:cxn modelId="{0D931733-D19E-41F3-93E5-2ADE2F1145A3}" type="presOf" srcId="{C55B54D8-9E3B-4C8F-92A1-94632A49BD97}" destId="{17638A87-C582-4D36-B6B4-BF9F974B24E4}" srcOrd="0" destOrd="0" presId="urn:microsoft.com/office/officeart/2005/8/layout/venn3"/>
    <dgm:cxn modelId="{4E280F36-00D5-45FF-96C8-C5816053BD79}" type="presOf" srcId="{C9308A74-2298-4B38-A268-0B2997B818D4}" destId="{A35FEF13-A665-4A4E-B225-EAF2B532FA6C}" srcOrd="0" destOrd="0" presId="urn:microsoft.com/office/officeart/2005/8/layout/venn3"/>
    <dgm:cxn modelId="{871B2D38-A44E-4A8C-9FF6-43D405B64276}" srcId="{9E1FDC05-CED7-470A-843C-667E66046CD2}" destId="{64912E1E-5179-46CA-AD28-119AA42E1362}" srcOrd="2" destOrd="0" parTransId="{6B17357F-076D-485E-9373-B70A77AD429E}" sibTransId="{83118D54-E364-4E9C-A052-161EBF370335}"/>
    <dgm:cxn modelId="{A6D96E65-7DDB-4A10-84E8-E6471F9D95F3}" srcId="{9E1FDC05-CED7-470A-843C-667E66046CD2}" destId="{EEFBC720-BDD8-456E-82CA-E19810DDA444}" srcOrd="9" destOrd="0" parTransId="{E3086C7A-7AF1-45B7-864F-3CF9261EB469}" sibTransId="{27A368A0-5447-40E0-BC0F-7474C6417511}"/>
    <dgm:cxn modelId="{C984C14B-0503-44A8-8F73-85DA299EFA9E}" type="presOf" srcId="{531C139C-144F-4D1D-AE1A-AD5B156C0EEC}" destId="{58CFF197-7F3E-4645-BB27-432BE367FA77}" srcOrd="0" destOrd="0" presId="urn:microsoft.com/office/officeart/2005/8/layout/venn3"/>
    <dgm:cxn modelId="{CF33006E-59FE-48BB-A668-FCB9FB1B1778}" type="presOf" srcId="{7ED98F62-DA6D-40E3-BFA0-5112904AA9C2}" destId="{5A562A53-EF79-414B-B2C1-2ABCB6109056}" srcOrd="0" destOrd="0" presId="urn:microsoft.com/office/officeart/2005/8/layout/venn3"/>
    <dgm:cxn modelId="{BEC4C155-DF90-4A6E-A394-168BE702CB60}" srcId="{9E1FDC05-CED7-470A-843C-667E66046CD2}" destId="{C9308A74-2298-4B38-A268-0B2997B818D4}" srcOrd="7" destOrd="0" parTransId="{851A4157-1645-47E3-BFCB-AECF84143DDC}" sibTransId="{185F35AA-285C-4756-8347-CF3315945425}"/>
    <dgm:cxn modelId="{FA1FC382-F7CD-4821-AD4E-8886A0BC8CA1}" type="presOf" srcId="{479277D2-8AC5-49CE-9BD0-6CC29D8471E4}" destId="{69722B50-58D2-4972-87B8-EFAA0D5C47C2}" srcOrd="0" destOrd="0" presId="urn:microsoft.com/office/officeart/2005/8/layout/venn3"/>
    <dgm:cxn modelId="{809E4783-F970-4D04-8812-AE62736BFEF1}" type="presOf" srcId="{1C4FB9D9-1FE5-4B5E-9774-969EF938FA47}" destId="{9B391B51-D3B6-4182-88A4-D341DC8B6874}" srcOrd="0" destOrd="0" presId="urn:microsoft.com/office/officeart/2005/8/layout/venn3"/>
    <dgm:cxn modelId="{B22E3C84-EC9A-4177-9E92-BAB4E1EE4F74}" srcId="{9E1FDC05-CED7-470A-843C-667E66046CD2}" destId="{479277D2-8AC5-49CE-9BD0-6CC29D8471E4}" srcOrd="8" destOrd="0" parTransId="{AC747B09-5CDA-4008-AB84-361A5075843D}" sibTransId="{F1FE661C-5C04-4E51-B030-94E1436D1E55}"/>
    <dgm:cxn modelId="{FBD8DF84-3C04-4EA7-9702-F892F140314A}" type="presOf" srcId="{8B6F2AFB-A608-4139-A571-4FD8890A2531}" destId="{13DF2DB4-0FEB-48A1-AAF7-C38E99C0E761}" srcOrd="0" destOrd="0" presId="urn:microsoft.com/office/officeart/2005/8/layout/venn3"/>
    <dgm:cxn modelId="{34DEA099-00E0-4402-BF1D-7B86AC305041}" srcId="{9E1FDC05-CED7-470A-843C-667E66046CD2}" destId="{5A167966-08E0-4015-8875-00C4899F7575}" srcOrd="4" destOrd="0" parTransId="{1B954E36-2F18-4398-95D6-ACEF19D46449}" sibTransId="{3A4EF149-0195-4109-B19F-136B632FEA7F}"/>
    <dgm:cxn modelId="{E10D5FA0-BE52-43C2-A00B-07714C2F8FE3}" srcId="{9E1FDC05-CED7-470A-843C-667E66046CD2}" destId="{1C4FB9D9-1FE5-4B5E-9774-969EF938FA47}" srcOrd="0" destOrd="0" parTransId="{9F6A90D2-9650-4972-9655-637320CDF6E5}" sibTransId="{66B42B84-BF02-4429-9C8F-ACE9AC826DA4}"/>
    <dgm:cxn modelId="{06E5F9B6-C657-49B3-AFBD-A1D02B25DED8}" srcId="{9E1FDC05-CED7-470A-843C-667E66046CD2}" destId="{C55B54D8-9E3B-4C8F-92A1-94632A49BD97}" srcOrd="6" destOrd="0" parTransId="{B0820594-69C6-4316-BBE1-ABCA915C3A88}" sibTransId="{77FC780A-2944-47A5-ADB3-417CFD3931EE}"/>
    <dgm:cxn modelId="{A1E488C5-DAD5-4745-8270-2E5CCB966320}" type="presOf" srcId="{64912E1E-5179-46CA-AD28-119AA42E1362}" destId="{0A8DA17B-2BC0-4E4A-B075-EF9A3ADA6212}" srcOrd="0" destOrd="0" presId="urn:microsoft.com/office/officeart/2005/8/layout/venn3"/>
    <dgm:cxn modelId="{527D71CD-19C0-4EF6-9B7D-D008CE69BB74}" type="presOf" srcId="{9E1FDC05-CED7-470A-843C-667E66046CD2}" destId="{8DBF2A4A-CB6F-4901-B6B8-C35292F787D0}" srcOrd="0" destOrd="0" presId="urn:microsoft.com/office/officeart/2005/8/layout/venn3"/>
    <dgm:cxn modelId="{B111BEFF-2744-474B-BACA-6AE4C5F704AF}" type="presOf" srcId="{EEFBC720-BDD8-456E-82CA-E19810DDA444}" destId="{D23798E4-ECB6-43DC-B8AD-4301414B6A4A}" srcOrd="0" destOrd="0" presId="urn:microsoft.com/office/officeart/2005/8/layout/venn3"/>
    <dgm:cxn modelId="{1C8012A7-328E-41C3-ABE4-36698B4F0E54}" type="presParOf" srcId="{8DBF2A4A-CB6F-4901-B6B8-C35292F787D0}" destId="{9B391B51-D3B6-4182-88A4-D341DC8B6874}" srcOrd="0" destOrd="0" presId="urn:microsoft.com/office/officeart/2005/8/layout/venn3"/>
    <dgm:cxn modelId="{A450B145-D350-4269-8F25-12530A0E6722}" type="presParOf" srcId="{8DBF2A4A-CB6F-4901-B6B8-C35292F787D0}" destId="{0EF895AC-B9BC-43BE-8329-98C78DCBDDD6}" srcOrd="1" destOrd="0" presId="urn:microsoft.com/office/officeart/2005/8/layout/venn3"/>
    <dgm:cxn modelId="{EC4C5740-66B3-4CA5-8289-65C24533C797}" type="presParOf" srcId="{8DBF2A4A-CB6F-4901-B6B8-C35292F787D0}" destId="{13DF2DB4-0FEB-48A1-AAF7-C38E99C0E761}" srcOrd="2" destOrd="0" presId="urn:microsoft.com/office/officeart/2005/8/layout/venn3"/>
    <dgm:cxn modelId="{122BD684-4E77-43C3-A622-8FF0AB716B17}" type="presParOf" srcId="{8DBF2A4A-CB6F-4901-B6B8-C35292F787D0}" destId="{1B3602FA-2332-4FE6-BE19-B60C9A8DC3CB}" srcOrd="3" destOrd="0" presId="urn:microsoft.com/office/officeart/2005/8/layout/venn3"/>
    <dgm:cxn modelId="{C48FEC12-1F7B-43BF-AB32-26EBCF9EEFDA}" type="presParOf" srcId="{8DBF2A4A-CB6F-4901-B6B8-C35292F787D0}" destId="{0A8DA17B-2BC0-4E4A-B075-EF9A3ADA6212}" srcOrd="4" destOrd="0" presId="urn:microsoft.com/office/officeart/2005/8/layout/venn3"/>
    <dgm:cxn modelId="{E9B495F4-743E-4824-B45B-F030F39DACAF}" type="presParOf" srcId="{8DBF2A4A-CB6F-4901-B6B8-C35292F787D0}" destId="{888BA861-BEAD-429E-84C1-88CC45FFBDFD}" srcOrd="5" destOrd="0" presId="urn:microsoft.com/office/officeart/2005/8/layout/venn3"/>
    <dgm:cxn modelId="{4287629E-E0E0-4884-B657-6EFEC9CFD749}" type="presParOf" srcId="{8DBF2A4A-CB6F-4901-B6B8-C35292F787D0}" destId="{5A562A53-EF79-414B-B2C1-2ABCB6109056}" srcOrd="6" destOrd="0" presId="urn:microsoft.com/office/officeart/2005/8/layout/venn3"/>
    <dgm:cxn modelId="{7ACFCB36-3C8D-4A88-A628-0242CCE56F0A}" type="presParOf" srcId="{8DBF2A4A-CB6F-4901-B6B8-C35292F787D0}" destId="{D60FD1EA-5321-4B9F-9F13-80E341A4B5EA}" srcOrd="7" destOrd="0" presId="urn:microsoft.com/office/officeart/2005/8/layout/venn3"/>
    <dgm:cxn modelId="{3A304FCE-1893-4493-B5DB-529BD7B66F96}" type="presParOf" srcId="{8DBF2A4A-CB6F-4901-B6B8-C35292F787D0}" destId="{0B893962-58BE-4AE3-A106-A58210117161}" srcOrd="8" destOrd="0" presId="urn:microsoft.com/office/officeart/2005/8/layout/venn3"/>
    <dgm:cxn modelId="{F8F619FB-C6F7-43A5-AA86-D74D14F2ED47}" type="presParOf" srcId="{8DBF2A4A-CB6F-4901-B6B8-C35292F787D0}" destId="{FCDA34FD-59C2-4961-A9A2-77C9246E77F9}" srcOrd="9" destOrd="0" presId="urn:microsoft.com/office/officeart/2005/8/layout/venn3"/>
    <dgm:cxn modelId="{7305F6CC-9E60-429A-975C-519ECE502AAE}" type="presParOf" srcId="{8DBF2A4A-CB6F-4901-B6B8-C35292F787D0}" destId="{58CFF197-7F3E-4645-BB27-432BE367FA77}" srcOrd="10" destOrd="0" presId="urn:microsoft.com/office/officeart/2005/8/layout/venn3"/>
    <dgm:cxn modelId="{D79E6ED3-AE31-40AC-85BA-5099CE18D6BD}" type="presParOf" srcId="{8DBF2A4A-CB6F-4901-B6B8-C35292F787D0}" destId="{AFA27E5D-EBDA-48B9-90B1-DBD371367A1E}" srcOrd="11" destOrd="0" presId="urn:microsoft.com/office/officeart/2005/8/layout/venn3"/>
    <dgm:cxn modelId="{C14E1629-038D-4111-9848-898E8C9ED563}" type="presParOf" srcId="{8DBF2A4A-CB6F-4901-B6B8-C35292F787D0}" destId="{17638A87-C582-4D36-B6B4-BF9F974B24E4}" srcOrd="12" destOrd="0" presId="urn:microsoft.com/office/officeart/2005/8/layout/venn3"/>
    <dgm:cxn modelId="{F89A256C-2DC4-4757-ADD5-66E4D5D8A7C0}" type="presParOf" srcId="{8DBF2A4A-CB6F-4901-B6B8-C35292F787D0}" destId="{684E642A-B8BE-4B08-89F5-3C8954F01EC9}" srcOrd="13" destOrd="0" presId="urn:microsoft.com/office/officeart/2005/8/layout/venn3"/>
    <dgm:cxn modelId="{56D31C17-FBDF-444F-A91E-AE2BD327BA70}" type="presParOf" srcId="{8DBF2A4A-CB6F-4901-B6B8-C35292F787D0}" destId="{A35FEF13-A665-4A4E-B225-EAF2B532FA6C}" srcOrd="14" destOrd="0" presId="urn:microsoft.com/office/officeart/2005/8/layout/venn3"/>
    <dgm:cxn modelId="{37F5C85C-F06E-4018-824B-9D73C3468F44}" type="presParOf" srcId="{8DBF2A4A-CB6F-4901-B6B8-C35292F787D0}" destId="{5B381BDF-86F5-4BA8-B008-C5331D00EBA9}" srcOrd="15" destOrd="0" presId="urn:microsoft.com/office/officeart/2005/8/layout/venn3"/>
    <dgm:cxn modelId="{4A08F81E-E272-4A25-92A4-E108A24CEFC2}" type="presParOf" srcId="{8DBF2A4A-CB6F-4901-B6B8-C35292F787D0}" destId="{69722B50-58D2-4972-87B8-EFAA0D5C47C2}" srcOrd="16" destOrd="0" presId="urn:microsoft.com/office/officeart/2005/8/layout/venn3"/>
    <dgm:cxn modelId="{28C4081F-020D-4237-A854-9F90464AA19C}" type="presParOf" srcId="{8DBF2A4A-CB6F-4901-B6B8-C35292F787D0}" destId="{A56A8241-4CC7-4DE0-B053-A1904B081C72}" srcOrd="17" destOrd="0" presId="urn:microsoft.com/office/officeart/2005/8/layout/venn3"/>
    <dgm:cxn modelId="{EF4C3D5A-F254-4C17-A6D2-C4DD806E9B1F}" type="presParOf" srcId="{8DBF2A4A-CB6F-4901-B6B8-C35292F787D0}" destId="{D23798E4-ECB6-43DC-B8AD-4301414B6A4A}" srcOrd="18"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155593-9916-4186-9964-8317F35F53E4}">
      <dsp:nvSpPr>
        <dsp:cNvPr id="0" name=""/>
        <dsp:cNvSpPr/>
      </dsp:nvSpPr>
      <dsp:spPr>
        <a:xfrm>
          <a:off x="1134975" y="362997"/>
          <a:ext cx="932434" cy="93243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FD08D3F-CEFA-492C-9ED2-FF4384E3062C}">
      <dsp:nvSpPr>
        <dsp:cNvPr id="0" name=""/>
        <dsp:cNvSpPr/>
      </dsp:nvSpPr>
      <dsp:spPr>
        <a:xfrm>
          <a:off x="565154" y="1587050"/>
          <a:ext cx="2072076"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pPr>
          <a:r>
            <a:rPr lang="en-US" sz="2300" b="1" kern="1200"/>
            <a:t>The Problem Space</a:t>
          </a:r>
          <a:endParaRPr lang="en-US" sz="2300" kern="1200"/>
        </a:p>
      </dsp:txBody>
      <dsp:txXfrm>
        <a:off x="565154" y="1587050"/>
        <a:ext cx="2072076" cy="720000"/>
      </dsp:txXfrm>
    </dsp:sp>
    <dsp:sp modelId="{3C29C233-EF18-4555-877F-C1B141849657}">
      <dsp:nvSpPr>
        <dsp:cNvPr id="0" name=""/>
        <dsp:cNvSpPr/>
      </dsp:nvSpPr>
      <dsp:spPr>
        <a:xfrm>
          <a:off x="3569665" y="362997"/>
          <a:ext cx="932434" cy="93243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A0721C7-DF6F-4BA4-9EC6-93EB536778D6}">
      <dsp:nvSpPr>
        <dsp:cNvPr id="0" name=""/>
        <dsp:cNvSpPr/>
      </dsp:nvSpPr>
      <dsp:spPr>
        <a:xfrm>
          <a:off x="2999844" y="1587050"/>
          <a:ext cx="2072076"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pPr>
          <a:r>
            <a:rPr lang="en-US" sz="2300" b="1" kern="1200"/>
            <a:t>The Map of the Problem Space </a:t>
          </a:r>
          <a:endParaRPr lang="en-US" sz="2300" kern="1200"/>
        </a:p>
      </dsp:txBody>
      <dsp:txXfrm>
        <a:off x="2999844" y="1587050"/>
        <a:ext cx="2072076" cy="720000"/>
      </dsp:txXfrm>
    </dsp:sp>
    <dsp:sp modelId="{9695D364-9C07-4725-AC5A-08E29D50EBB1}">
      <dsp:nvSpPr>
        <dsp:cNvPr id="0" name=""/>
        <dsp:cNvSpPr/>
      </dsp:nvSpPr>
      <dsp:spPr>
        <a:xfrm>
          <a:off x="6004355" y="362997"/>
          <a:ext cx="932434" cy="93243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E7FB556-C65F-4598-89EF-EF3EB87015B1}">
      <dsp:nvSpPr>
        <dsp:cNvPr id="0" name=""/>
        <dsp:cNvSpPr/>
      </dsp:nvSpPr>
      <dsp:spPr>
        <a:xfrm>
          <a:off x="5434534" y="1587050"/>
          <a:ext cx="2072076"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pPr>
          <a:r>
            <a:rPr lang="en-US" sz="2300" b="1" kern="1200"/>
            <a:t>The Pain Points</a:t>
          </a:r>
          <a:endParaRPr lang="en-US" sz="2300" kern="1200"/>
        </a:p>
      </dsp:txBody>
      <dsp:txXfrm>
        <a:off x="5434534" y="1587050"/>
        <a:ext cx="2072076" cy="720000"/>
      </dsp:txXfrm>
    </dsp:sp>
    <dsp:sp modelId="{41526589-CB27-4FE8-8FE5-2EFC6251C768}">
      <dsp:nvSpPr>
        <dsp:cNvPr id="0" name=""/>
        <dsp:cNvSpPr/>
      </dsp:nvSpPr>
      <dsp:spPr>
        <a:xfrm>
          <a:off x="8439046" y="362997"/>
          <a:ext cx="932434" cy="93243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52BA920-E0E6-4765-8B89-85F23E72BB71}">
      <dsp:nvSpPr>
        <dsp:cNvPr id="0" name=""/>
        <dsp:cNvSpPr/>
      </dsp:nvSpPr>
      <dsp:spPr>
        <a:xfrm>
          <a:off x="7869224" y="1587050"/>
          <a:ext cx="2072076"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pPr>
          <a:r>
            <a:rPr lang="en-US" sz="2300" b="1" kern="1200"/>
            <a:t>Q&amp;A</a:t>
          </a:r>
          <a:endParaRPr lang="en-US" sz="2300" kern="1200"/>
        </a:p>
      </dsp:txBody>
      <dsp:txXfrm>
        <a:off x="7869224" y="1587050"/>
        <a:ext cx="2072076"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391B51-D3B6-4182-88A4-D341DC8B6874}">
      <dsp:nvSpPr>
        <dsp:cNvPr id="0" name=""/>
        <dsp:cNvSpPr/>
      </dsp:nvSpPr>
      <dsp:spPr>
        <a:xfrm>
          <a:off x="109" y="519481"/>
          <a:ext cx="1098263" cy="1098263"/>
        </a:xfrm>
        <a:prstGeom prst="ellipse">
          <a:avLst/>
        </a:prstGeom>
        <a:solidFill>
          <a:schemeClr val="accent2">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60441" tIns="12700" rIns="60441" bIns="12700" numCol="1" spcCol="1270" anchor="ctr" anchorCtr="0">
          <a:noAutofit/>
        </a:bodyPr>
        <a:lstStyle/>
        <a:p>
          <a:pPr marL="0" lvl="0" indent="0" algn="ctr" defTabSz="444500" rtl="0">
            <a:lnSpc>
              <a:spcPct val="90000"/>
            </a:lnSpc>
            <a:spcBef>
              <a:spcPct val="0"/>
            </a:spcBef>
            <a:spcAft>
              <a:spcPct val="35000"/>
            </a:spcAft>
            <a:buNone/>
          </a:pPr>
          <a:r>
            <a:rPr lang="en-US" sz="1000" b="0" kern="1200" dirty="0">
              <a:latin typeface="Century Gothic"/>
            </a:rPr>
            <a:t>Sees promotion for their fav artist</a:t>
          </a:r>
        </a:p>
      </dsp:txBody>
      <dsp:txXfrm>
        <a:off x="160946" y="680318"/>
        <a:ext cx="776589" cy="776589"/>
      </dsp:txXfrm>
    </dsp:sp>
    <dsp:sp modelId="{13DF2DB4-0FEB-48A1-AAF7-C38E99C0E761}">
      <dsp:nvSpPr>
        <dsp:cNvPr id="0" name=""/>
        <dsp:cNvSpPr/>
      </dsp:nvSpPr>
      <dsp:spPr>
        <a:xfrm>
          <a:off x="878720" y="519481"/>
          <a:ext cx="1098263" cy="1098263"/>
        </a:xfrm>
        <a:prstGeom prst="ellipse">
          <a:avLst/>
        </a:prstGeom>
        <a:solidFill>
          <a:schemeClr val="accent2">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60441" tIns="12700" rIns="60441" bIns="12700" numCol="1" spcCol="1270" anchor="ctr" anchorCtr="0">
          <a:noAutofit/>
        </a:bodyPr>
        <a:lstStyle/>
        <a:p>
          <a:pPr marL="0" lvl="0" indent="0" algn="ctr" defTabSz="444500" rtl="0">
            <a:lnSpc>
              <a:spcPct val="90000"/>
            </a:lnSpc>
            <a:spcBef>
              <a:spcPct val="0"/>
            </a:spcBef>
            <a:spcAft>
              <a:spcPct val="35000"/>
            </a:spcAft>
            <a:buNone/>
          </a:pPr>
          <a:r>
            <a:rPr lang="en-US" sz="1000" b="0" kern="1200" dirty="0">
              <a:latin typeface="Century Gothic"/>
            </a:rPr>
            <a:t>Download streaming service app</a:t>
          </a:r>
        </a:p>
      </dsp:txBody>
      <dsp:txXfrm>
        <a:off x="1039557" y="680318"/>
        <a:ext cx="776589" cy="776589"/>
      </dsp:txXfrm>
    </dsp:sp>
    <dsp:sp modelId="{0A8DA17B-2BC0-4E4A-B075-EF9A3ADA6212}">
      <dsp:nvSpPr>
        <dsp:cNvPr id="0" name=""/>
        <dsp:cNvSpPr/>
      </dsp:nvSpPr>
      <dsp:spPr>
        <a:xfrm>
          <a:off x="1757330" y="519481"/>
          <a:ext cx="1098263" cy="1098263"/>
        </a:xfrm>
        <a:prstGeom prst="ellipse">
          <a:avLst/>
        </a:prstGeom>
        <a:solidFill>
          <a:schemeClr val="accent2">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60441" tIns="12700" rIns="60441" bIns="12700" numCol="1" spcCol="1270" anchor="ctr" anchorCtr="0">
          <a:noAutofit/>
        </a:bodyPr>
        <a:lstStyle/>
        <a:p>
          <a:pPr marL="0" lvl="0" indent="0" algn="ctr" defTabSz="444500" rtl="0">
            <a:lnSpc>
              <a:spcPct val="90000"/>
            </a:lnSpc>
            <a:spcBef>
              <a:spcPct val="0"/>
            </a:spcBef>
            <a:spcAft>
              <a:spcPct val="35000"/>
            </a:spcAft>
            <a:buNone/>
          </a:pPr>
          <a:r>
            <a:rPr lang="en-US" sz="1000" b="0" kern="1200" dirty="0">
              <a:latin typeface="Century Gothic"/>
            </a:rPr>
            <a:t>Make an account</a:t>
          </a:r>
        </a:p>
      </dsp:txBody>
      <dsp:txXfrm>
        <a:off x="1918167" y="680318"/>
        <a:ext cx="776589" cy="776589"/>
      </dsp:txXfrm>
    </dsp:sp>
    <dsp:sp modelId="{5A562A53-EF79-414B-B2C1-2ABCB6109056}">
      <dsp:nvSpPr>
        <dsp:cNvPr id="0" name=""/>
        <dsp:cNvSpPr/>
      </dsp:nvSpPr>
      <dsp:spPr>
        <a:xfrm>
          <a:off x="2635941" y="519481"/>
          <a:ext cx="1098263" cy="1098263"/>
        </a:xfrm>
        <a:prstGeom prst="ellipse">
          <a:avLst/>
        </a:prstGeom>
        <a:solidFill>
          <a:schemeClr val="accent2">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60441" tIns="12700" rIns="60441" bIns="12700" numCol="1" spcCol="1270" anchor="ctr" anchorCtr="0">
          <a:noAutofit/>
        </a:bodyPr>
        <a:lstStyle/>
        <a:p>
          <a:pPr marL="0" lvl="0" indent="0" algn="ctr" defTabSz="444500" rtl="0">
            <a:lnSpc>
              <a:spcPct val="90000"/>
            </a:lnSpc>
            <a:spcBef>
              <a:spcPct val="0"/>
            </a:spcBef>
            <a:spcAft>
              <a:spcPct val="35000"/>
            </a:spcAft>
            <a:buNone/>
          </a:pPr>
          <a:r>
            <a:rPr lang="en-US" sz="1000" b="0" kern="1200" dirty="0">
              <a:latin typeface="Century Gothic"/>
            </a:rPr>
            <a:t>Look for their fav artist</a:t>
          </a:r>
        </a:p>
      </dsp:txBody>
      <dsp:txXfrm>
        <a:off x="2796778" y="680318"/>
        <a:ext cx="776589" cy="776589"/>
      </dsp:txXfrm>
    </dsp:sp>
    <dsp:sp modelId="{0B893962-58BE-4AE3-A106-A58210117161}">
      <dsp:nvSpPr>
        <dsp:cNvPr id="0" name=""/>
        <dsp:cNvSpPr/>
      </dsp:nvSpPr>
      <dsp:spPr>
        <a:xfrm>
          <a:off x="3514551" y="519481"/>
          <a:ext cx="1098263" cy="1098263"/>
        </a:xfrm>
        <a:prstGeom prst="ellipse">
          <a:avLst/>
        </a:prstGeom>
        <a:solidFill>
          <a:schemeClr val="accent2">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60441" tIns="12700" rIns="60441" bIns="12700" numCol="1" spcCol="1270" anchor="ctr" anchorCtr="0">
          <a:noAutofit/>
        </a:bodyPr>
        <a:lstStyle/>
        <a:p>
          <a:pPr marL="0" lvl="0" indent="0" algn="ctr" defTabSz="444500">
            <a:lnSpc>
              <a:spcPct val="90000"/>
            </a:lnSpc>
            <a:spcBef>
              <a:spcPct val="0"/>
            </a:spcBef>
            <a:spcAft>
              <a:spcPct val="35000"/>
            </a:spcAft>
            <a:buNone/>
          </a:pPr>
          <a:r>
            <a:rPr lang="en-US" sz="1000" b="0" kern="1200" dirty="0">
              <a:latin typeface="Century Gothic"/>
            </a:rPr>
            <a:t>Look for concert of artist</a:t>
          </a:r>
        </a:p>
      </dsp:txBody>
      <dsp:txXfrm>
        <a:off x="3675388" y="680318"/>
        <a:ext cx="776589" cy="776589"/>
      </dsp:txXfrm>
    </dsp:sp>
    <dsp:sp modelId="{58CFF197-7F3E-4645-BB27-432BE367FA77}">
      <dsp:nvSpPr>
        <dsp:cNvPr id="0" name=""/>
        <dsp:cNvSpPr/>
      </dsp:nvSpPr>
      <dsp:spPr>
        <a:xfrm>
          <a:off x="4393162" y="519481"/>
          <a:ext cx="1098263" cy="1098263"/>
        </a:xfrm>
        <a:prstGeom prst="ellipse">
          <a:avLst/>
        </a:prstGeom>
        <a:solidFill>
          <a:schemeClr val="accent2">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60441" tIns="12700" rIns="60441" bIns="12700" numCol="1" spcCol="1270" anchor="ctr" anchorCtr="0">
          <a:noAutofit/>
        </a:bodyPr>
        <a:lstStyle/>
        <a:p>
          <a:pPr marL="0" lvl="0" indent="0" algn="ctr" defTabSz="444500">
            <a:lnSpc>
              <a:spcPct val="90000"/>
            </a:lnSpc>
            <a:spcBef>
              <a:spcPct val="0"/>
            </a:spcBef>
            <a:spcAft>
              <a:spcPct val="35000"/>
            </a:spcAft>
            <a:buNone/>
          </a:pPr>
          <a:r>
            <a:rPr lang="en-US" sz="1000" b="0" kern="1200" dirty="0">
              <a:latin typeface="Century Gothic"/>
            </a:rPr>
            <a:t>Buy tickets for concert</a:t>
          </a:r>
        </a:p>
      </dsp:txBody>
      <dsp:txXfrm>
        <a:off x="4553999" y="680318"/>
        <a:ext cx="776589" cy="776589"/>
      </dsp:txXfrm>
    </dsp:sp>
    <dsp:sp modelId="{17638A87-C582-4D36-B6B4-BF9F974B24E4}">
      <dsp:nvSpPr>
        <dsp:cNvPr id="0" name=""/>
        <dsp:cNvSpPr/>
      </dsp:nvSpPr>
      <dsp:spPr>
        <a:xfrm>
          <a:off x="5271772" y="519481"/>
          <a:ext cx="1098263" cy="1098263"/>
        </a:xfrm>
        <a:prstGeom prst="ellipse">
          <a:avLst/>
        </a:prstGeom>
        <a:solidFill>
          <a:schemeClr val="accent2">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60441" tIns="12700" rIns="60441" bIns="12700" numCol="1" spcCol="1270" anchor="ctr" anchorCtr="0">
          <a:noAutofit/>
        </a:bodyPr>
        <a:lstStyle/>
        <a:p>
          <a:pPr marL="0" lvl="0" indent="0" algn="ctr" defTabSz="444500" rtl="0">
            <a:lnSpc>
              <a:spcPct val="90000"/>
            </a:lnSpc>
            <a:spcBef>
              <a:spcPct val="0"/>
            </a:spcBef>
            <a:spcAft>
              <a:spcPct val="35000"/>
            </a:spcAft>
            <a:buNone/>
          </a:pPr>
          <a:r>
            <a:rPr lang="en-US" sz="1000" b="0" kern="1200" dirty="0">
              <a:latin typeface="Century Gothic"/>
            </a:rPr>
            <a:t>Sign in to the concert</a:t>
          </a:r>
        </a:p>
      </dsp:txBody>
      <dsp:txXfrm>
        <a:off x="5432609" y="680318"/>
        <a:ext cx="776589" cy="776589"/>
      </dsp:txXfrm>
    </dsp:sp>
    <dsp:sp modelId="{A35FEF13-A665-4A4E-B225-EAF2B532FA6C}">
      <dsp:nvSpPr>
        <dsp:cNvPr id="0" name=""/>
        <dsp:cNvSpPr/>
      </dsp:nvSpPr>
      <dsp:spPr>
        <a:xfrm>
          <a:off x="6150383" y="519481"/>
          <a:ext cx="1098263" cy="1098263"/>
        </a:xfrm>
        <a:prstGeom prst="ellipse">
          <a:avLst/>
        </a:prstGeom>
        <a:solidFill>
          <a:schemeClr val="accent2">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60441" tIns="12700" rIns="60441" bIns="12700" numCol="1" spcCol="1270" anchor="ctr" anchorCtr="0">
          <a:noAutofit/>
        </a:bodyPr>
        <a:lstStyle/>
        <a:p>
          <a:pPr marL="0" lvl="0" indent="0" algn="ctr" defTabSz="444500" rtl="0">
            <a:lnSpc>
              <a:spcPct val="90000"/>
            </a:lnSpc>
            <a:spcBef>
              <a:spcPct val="0"/>
            </a:spcBef>
            <a:spcAft>
              <a:spcPct val="35000"/>
            </a:spcAft>
            <a:buNone/>
          </a:pPr>
          <a:r>
            <a:rPr lang="en-US" sz="1000" b="0" kern="1200" dirty="0">
              <a:latin typeface="Century Gothic"/>
            </a:rPr>
            <a:t>Watch the artist sing</a:t>
          </a:r>
        </a:p>
      </dsp:txBody>
      <dsp:txXfrm>
        <a:off x="6311220" y="680318"/>
        <a:ext cx="776589" cy="776589"/>
      </dsp:txXfrm>
    </dsp:sp>
    <dsp:sp modelId="{69722B50-58D2-4972-87B8-EFAA0D5C47C2}">
      <dsp:nvSpPr>
        <dsp:cNvPr id="0" name=""/>
        <dsp:cNvSpPr/>
      </dsp:nvSpPr>
      <dsp:spPr>
        <a:xfrm>
          <a:off x="7028993" y="519481"/>
          <a:ext cx="1098263" cy="1098263"/>
        </a:xfrm>
        <a:prstGeom prst="ellipse">
          <a:avLst/>
        </a:prstGeom>
        <a:solidFill>
          <a:schemeClr val="accent2">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60441" tIns="12700" rIns="60441" bIns="12700" numCol="1" spcCol="1270" anchor="ctr" anchorCtr="0">
          <a:noAutofit/>
        </a:bodyPr>
        <a:lstStyle/>
        <a:p>
          <a:pPr marL="0" lvl="0" indent="0" algn="ctr" defTabSz="444500">
            <a:lnSpc>
              <a:spcPct val="90000"/>
            </a:lnSpc>
            <a:spcBef>
              <a:spcPct val="0"/>
            </a:spcBef>
            <a:spcAft>
              <a:spcPct val="35000"/>
            </a:spcAft>
            <a:buNone/>
          </a:pPr>
          <a:r>
            <a:rPr lang="en-US" sz="1000" b="0" kern="1200" dirty="0">
              <a:latin typeface="Century Gothic"/>
            </a:rPr>
            <a:t>Comment in the chat </a:t>
          </a:r>
          <a:endParaRPr lang="en-US" sz="1000" kern="1200" dirty="0"/>
        </a:p>
      </dsp:txBody>
      <dsp:txXfrm>
        <a:off x="7189830" y="680318"/>
        <a:ext cx="776589" cy="776589"/>
      </dsp:txXfrm>
    </dsp:sp>
    <dsp:sp modelId="{D23798E4-ECB6-43DC-B8AD-4301414B6A4A}">
      <dsp:nvSpPr>
        <dsp:cNvPr id="0" name=""/>
        <dsp:cNvSpPr/>
      </dsp:nvSpPr>
      <dsp:spPr>
        <a:xfrm>
          <a:off x="7907603" y="519481"/>
          <a:ext cx="1098263" cy="1098263"/>
        </a:xfrm>
        <a:prstGeom prst="ellipse">
          <a:avLst/>
        </a:prstGeom>
        <a:solidFill>
          <a:schemeClr val="accent2">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60441" tIns="12700" rIns="60441" bIns="12700" numCol="1" spcCol="1270" anchor="ctr" anchorCtr="0">
          <a:noAutofit/>
        </a:bodyPr>
        <a:lstStyle/>
        <a:p>
          <a:pPr marL="0" lvl="0" indent="0" algn="ctr" defTabSz="444500">
            <a:lnSpc>
              <a:spcPct val="90000"/>
            </a:lnSpc>
            <a:spcBef>
              <a:spcPct val="0"/>
            </a:spcBef>
            <a:spcAft>
              <a:spcPct val="35000"/>
            </a:spcAft>
            <a:buNone/>
          </a:pPr>
          <a:r>
            <a:rPr lang="en-US" sz="1000" b="0" kern="1200" dirty="0">
              <a:latin typeface="Century Gothic"/>
            </a:rPr>
            <a:t>Log off </a:t>
          </a:r>
          <a:endParaRPr lang="en-US" sz="1000" kern="1200" dirty="0"/>
        </a:p>
      </dsp:txBody>
      <dsp:txXfrm>
        <a:off x="8068440" y="680318"/>
        <a:ext cx="776589" cy="776589"/>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A06C26-EC85-3B40-B2C4-A06C85E94267}" type="datetimeFigureOut">
              <a:rPr lang="en-US" smtClean="0"/>
              <a:t>5/8/2021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1ECC15-A927-B141-AD7C-ECBB70457DFC}" type="slidenum">
              <a:rPr lang="en-US" smtClean="0"/>
              <a:t>‹#›</a:t>
            </a:fld>
            <a:endParaRPr lang="en-US"/>
          </a:p>
        </p:txBody>
      </p:sp>
    </p:spTree>
    <p:extLst>
      <p:ext uri="{BB962C8B-B14F-4D97-AF65-F5344CB8AC3E}">
        <p14:creationId xmlns:p14="http://schemas.microsoft.com/office/powerpoint/2010/main" val="3893166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Hello thank you for being here today. </a:t>
            </a:r>
            <a:r>
              <a:rPr lang="en-US"/>
              <a:t>My name is Stephanie and I'm here with Celine Rosemary and Steven and today</a:t>
            </a:r>
            <a:r>
              <a:rPr lang="en-US">
                <a:cs typeface="Calibri"/>
              </a:rPr>
              <a:t> we will present our Research on How to virtually Recreate the live Band Experience. </a:t>
            </a:r>
            <a:endParaRPr lang="en-US"/>
          </a:p>
        </p:txBody>
      </p:sp>
      <p:sp>
        <p:nvSpPr>
          <p:cNvPr id="4" name="Slide Number Placeholder 3"/>
          <p:cNvSpPr>
            <a:spLocks noGrp="1"/>
          </p:cNvSpPr>
          <p:nvPr>
            <p:ph type="sldNum" sz="quarter" idx="5"/>
          </p:nvPr>
        </p:nvSpPr>
        <p:spPr/>
        <p:txBody>
          <a:bodyPr/>
          <a:lstStyle/>
          <a:p>
            <a:fld id="{881ECC15-A927-B141-AD7C-ECBB70457DFC}" type="slidenum">
              <a:rPr lang="en-US" smtClean="0"/>
              <a:t>1</a:t>
            </a:fld>
            <a:endParaRPr lang="en-US"/>
          </a:p>
        </p:txBody>
      </p:sp>
    </p:spTree>
    <p:extLst>
      <p:ext uri="{BB962C8B-B14F-4D97-AF65-F5344CB8AC3E}">
        <p14:creationId xmlns:p14="http://schemas.microsoft.com/office/powerpoint/2010/main" val="3077601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All participants mentioned the importance of pre concert activates as well! Here are the highlighted activities as stated by the participants.</a:t>
            </a:r>
          </a:p>
          <a:p>
            <a:r>
              <a:rPr lang="en-US">
                <a:cs typeface="Calibri"/>
              </a:rPr>
              <a:t>Listening to artist's music was the most common response! </a:t>
            </a:r>
          </a:p>
        </p:txBody>
      </p:sp>
      <p:sp>
        <p:nvSpPr>
          <p:cNvPr id="4" name="Slide Number Placeholder 3"/>
          <p:cNvSpPr>
            <a:spLocks noGrp="1"/>
          </p:cNvSpPr>
          <p:nvPr>
            <p:ph type="sldNum" sz="quarter" idx="5"/>
          </p:nvPr>
        </p:nvSpPr>
        <p:spPr/>
        <p:txBody>
          <a:bodyPr/>
          <a:lstStyle/>
          <a:p>
            <a:fld id="{881ECC15-A927-B141-AD7C-ECBB70457DFC}" type="slidenum">
              <a:rPr lang="en-US" smtClean="0"/>
              <a:t>13</a:t>
            </a:fld>
            <a:endParaRPr lang="en-US"/>
          </a:p>
        </p:txBody>
      </p:sp>
    </p:spTree>
    <p:extLst>
      <p:ext uri="{BB962C8B-B14F-4D97-AF65-F5344CB8AC3E}">
        <p14:creationId xmlns:p14="http://schemas.microsoft.com/office/powerpoint/2010/main" val="13670238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100% of participants stated that one major factor about concert that they love was the fansand the value that they bring to the experience. Here is the break down of each key value as stated by participants. </a:t>
            </a:r>
          </a:p>
          <a:p>
            <a:endParaRPr lang="en-US">
              <a:cs typeface="Calibri"/>
            </a:endParaRPr>
          </a:p>
          <a:p>
            <a:r>
              <a:rPr lang="en-US">
                <a:cs typeface="Calibri"/>
              </a:rPr>
              <a:t>Once we find out how to replicate these values  virtually, we will be a step closer to recreate the full experience </a:t>
            </a:r>
          </a:p>
        </p:txBody>
      </p:sp>
      <p:sp>
        <p:nvSpPr>
          <p:cNvPr id="4" name="Slide Number Placeholder 3"/>
          <p:cNvSpPr>
            <a:spLocks noGrp="1"/>
          </p:cNvSpPr>
          <p:nvPr>
            <p:ph type="sldNum" sz="quarter" idx="5"/>
          </p:nvPr>
        </p:nvSpPr>
        <p:spPr/>
        <p:txBody>
          <a:bodyPr/>
          <a:lstStyle/>
          <a:p>
            <a:fld id="{881ECC15-A927-B141-AD7C-ECBB70457DFC}" type="slidenum">
              <a:rPr lang="en-US" smtClean="0"/>
              <a:t>14</a:t>
            </a:fld>
            <a:endParaRPr lang="en-US"/>
          </a:p>
        </p:txBody>
      </p:sp>
    </p:spTree>
    <p:extLst>
      <p:ext uri="{BB962C8B-B14F-4D97-AF65-F5344CB8AC3E}">
        <p14:creationId xmlns:p14="http://schemas.microsoft.com/office/powerpoint/2010/main" val="25309859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Through our research we found that many concert goers want an appreciate an immersive and energizing concert experience. The virtual concert experience lacks in fully immersing concert goers and often times makes them feel uninterested and bored of virtual performances.</a:t>
            </a:r>
          </a:p>
        </p:txBody>
      </p:sp>
      <p:sp>
        <p:nvSpPr>
          <p:cNvPr id="4" name="Slide Number Placeholder 3"/>
          <p:cNvSpPr>
            <a:spLocks noGrp="1"/>
          </p:cNvSpPr>
          <p:nvPr>
            <p:ph type="sldNum" sz="quarter" idx="5"/>
          </p:nvPr>
        </p:nvSpPr>
        <p:spPr/>
        <p:txBody>
          <a:bodyPr/>
          <a:lstStyle/>
          <a:p>
            <a:fld id="{881ECC15-A927-B141-AD7C-ECBB70457DFC}" type="slidenum">
              <a:rPr lang="en-US" smtClean="0"/>
              <a:t>15</a:t>
            </a:fld>
            <a:endParaRPr lang="en-US"/>
          </a:p>
        </p:txBody>
      </p:sp>
    </p:spTree>
    <p:extLst>
      <p:ext uri="{BB962C8B-B14F-4D97-AF65-F5344CB8AC3E}">
        <p14:creationId xmlns:p14="http://schemas.microsoft.com/office/powerpoint/2010/main" val="36284922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{insert graph about artist fan interaction here}</a:t>
            </a:r>
          </a:p>
        </p:txBody>
      </p:sp>
      <p:sp>
        <p:nvSpPr>
          <p:cNvPr id="4" name="Slide Number Placeholder 3"/>
          <p:cNvSpPr>
            <a:spLocks noGrp="1"/>
          </p:cNvSpPr>
          <p:nvPr>
            <p:ph type="sldNum" sz="quarter" idx="5"/>
          </p:nvPr>
        </p:nvSpPr>
        <p:spPr/>
        <p:txBody>
          <a:bodyPr/>
          <a:lstStyle/>
          <a:p>
            <a:fld id="{881ECC15-A927-B141-AD7C-ECBB70457DFC}" type="slidenum">
              <a:rPr lang="en-US" smtClean="0"/>
              <a:t>16</a:t>
            </a:fld>
            <a:endParaRPr lang="en-US"/>
          </a:p>
        </p:txBody>
      </p:sp>
    </p:spTree>
    <p:extLst>
      <p:ext uri="{BB962C8B-B14F-4D97-AF65-F5344CB8AC3E}">
        <p14:creationId xmlns:p14="http://schemas.microsoft.com/office/powerpoint/2010/main" val="10664361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Thank you for your time today. We will now take any questions that you have for us!</a:t>
            </a:r>
          </a:p>
        </p:txBody>
      </p:sp>
      <p:sp>
        <p:nvSpPr>
          <p:cNvPr id="4" name="Slide Number Placeholder 3"/>
          <p:cNvSpPr>
            <a:spLocks noGrp="1"/>
          </p:cNvSpPr>
          <p:nvPr>
            <p:ph type="sldNum" sz="quarter" idx="5"/>
          </p:nvPr>
        </p:nvSpPr>
        <p:spPr/>
        <p:txBody>
          <a:bodyPr/>
          <a:lstStyle/>
          <a:p>
            <a:fld id="{881ECC15-A927-B141-AD7C-ECBB70457DFC}" type="slidenum">
              <a:rPr lang="en-US" smtClean="0"/>
              <a:t>17</a:t>
            </a:fld>
            <a:endParaRPr lang="en-US"/>
          </a:p>
        </p:txBody>
      </p:sp>
    </p:spTree>
    <p:extLst>
      <p:ext uri="{BB962C8B-B14F-4D97-AF65-F5344CB8AC3E}">
        <p14:creationId xmlns:p14="http://schemas.microsoft.com/office/powerpoint/2010/main" val="3600351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In our presentation we will cover the following topics backed up by research:</a:t>
            </a:r>
          </a:p>
          <a:p>
            <a:pPr marL="285750" indent="-228600">
              <a:lnSpc>
                <a:spcPct val="90000"/>
              </a:lnSpc>
              <a:spcAft>
                <a:spcPts val="600"/>
              </a:spcAft>
              <a:buFont typeface="Arial,Sans-Serif"/>
              <a:buChar char="•"/>
            </a:pPr>
            <a:r>
              <a:rPr lang="en-US" b="1" dirty="0"/>
              <a:t>The Problem Space </a:t>
            </a:r>
            <a:endParaRPr lang="en-US" dirty="0"/>
          </a:p>
          <a:p>
            <a:pPr marL="285750" indent="-228600">
              <a:lnSpc>
                <a:spcPct val="90000"/>
              </a:lnSpc>
              <a:spcAft>
                <a:spcPts val="600"/>
              </a:spcAft>
              <a:buFont typeface="Arial,Sans-Serif"/>
              <a:buChar char="•"/>
            </a:pPr>
            <a:r>
              <a:rPr lang="en-US" b="1" dirty="0"/>
              <a:t>The Map of the Problem Space  </a:t>
            </a:r>
            <a:endParaRPr lang="en-US" dirty="0"/>
          </a:p>
          <a:p>
            <a:pPr marL="285750" indent="-228600">
              <a:lnSpc>
                <a:spcPct val="90000"/>
              </a:lnSpc>
              <a:spcAft>
                <a:spcPts val="600"/>
              </a:spcAft>
              <a:buFont typeface="Arial,Sans-Serif"/>
              <a:buChar char="•"/>
            </a:pPr>
            <a:r>
              <a:rPr lang="en-US" b="1" dirty="0"/>
              <a:t>The Pain Points</a:t>
            </a:r>
            <a:endParaRPr lang="en-US" dirty="0"/>
          </a:p>
          <a:p>
            <a:pPr marL="285750" indent="-228600">
              <a:lnSpc>
                <a:spcPct val="90000"/>
              </a:lnSpc>
              <a:spcAft>
                <a:spcPts val="600"/>
              </a:spcAft>
              <a:buFont typeface="Arial,Sans-Serif"/>
              <a:buChar char="•"/>
            </a:pPr>
            <a:r>
              <a:rPr lang="en-US" b="1" dirty="0"/>
              <a:t>Q&amp;A</a:t>
            </a:r>
            <a:endParaRPr lang="en-US" dirty="0"/>
          </a:p>
          <a:p>
            <a:endParaRPr lang="en-US" dirty="0">
              <a:cs typeface="Calibri"/>
            </a:endParaRPr>
          </a:p>
        </p:txBody>
      </p:sp>
      <p:sp>
        <p:nvSpPr>
          <p:cNvPr id="4" name="Slide Number Placeholder 3"/>
          <p:cNvSpPr>
            <a:spLocks noGrp="1"/>
          </p:cNvSpPr>
          <p:nvPr>
            <p:ph type="sldNum" sz="quarter" idx="5"/>
          </p:nvPr>
        </p:nvSpPr>
        <p:spPr/>
        <p:txBody>
          <a:bodyPr/>
          <a:lstStyle/>
          <a:p>
            <a:fld id="{881ECC15-A927-B141-AD7C-ECBB70457DFC}" type="slidenum">
              <a:rPr lang="en-US" smtClean="0"/>
              <a:t>2</a:t>
            </a:fld>
            <a:endParaRPr lang="en-US"/>
          </a:p>
        </p:txBody>
      </p:sp>
    </p:spTree>
    <p:extLst>
      <p:ext uri="{BB962C8B-B14F-4D97-AF65-F5344CB8AC3E}">
        <p14:creationId xmlns:p14="http://schemas.microsoft.com/office/powerpoint/2010/main" val="3298064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For our project, we will be recreating seeing a band live, virtually. Our objective is to resemble an actual live concert to the best of our ability. To achieve this, my team and I conducted online research as well as user interviews to better understand our audience and their needs. </a:t>
            </a:r>
          </a:p>
          <a:p>
            <a:r>
              <a:rPr lang="en-US">
                <a:cs typeface="Calibri"/>
              </a:rPr>
              <a:t>This topic is a problem because r</a:t>
            </a:r>
            <a:r>
              <a:rPr lang="en-US"/>
              <a:t>egular concert-goers are missing out on their live concert experiences due to COVID-19. When virtual concerts are held, users are not getting the same feeling they would during an in-person live performance. There are flaws in the way virtual concerts are being held, and our team will be addressing these problems in our project in order to create solutions. </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881ECC15-A927-B141-AD7C-ECBB70457DFC}" type="slidenum">
              <a:rPr lang="en-US" smtClean="0"/>
              <a:t>4</a:t>
            </a:fld>
            <a:endParaRPr lang="en-US"/>
          </a:p>
        </p:txBody>
      </p:sp>
    </p:spTree>
    <p:extLst>
      <p:ext uri="{BB962C8B-B14F-4D97-AF65-F5344CB8AC3E}">
        <p14:creationId xmlns:p14="http://schemas.microsoft.com/office/powerpoint/2010/main" val="683735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Next </a:t>
            </a:r>
            <a:r>
              <a:rPr lang="en-US" err="1"/>
              <a:t>i</a:t>
            </a:r>
            <a:r>
              <a:rPr lang="en-US"/>
              <a:t> will walk you through our map </a:t>
            </a:r>
          </a:p>
        </p:txBody>
      </p:sp>
      <p:sp>
        <p:nvSpPr>
          <p:cNvPr id="4" name="Slide Number Placeholder 3"/>
          <p:cNvSpPr>
            <a:spLocks noGrp="1"/>
          </p:cNvSpPr>
          <p:nvPr>
            <p:ph type="sldNum" sz="quarter" idx="5"/>
          </p:nvPr>
        </p:nvSpPr>
        <p:spPr/>
        <p:txBody>
          <a:bodyPr/>
          <a:lstStyle/>
          <a:p>
            <a:fld id="{881ECC15-A927-B141-AD7C-ECBB70457DFC}" type="slidenum">
              <a:rPr lang="en-US" smtClean="0"/>
              <a:t>5</a:t>
            </a:fld>
            <a:endParaRPr lang="en-US"/>
          </a:p>
        </p:txBody>
      </p:sp>
    </p:spTree>
    <p:extLst>
      <p:ext uri="{BB962C8B-B14F-4D97-AF65-F5344CB8AC3E}">
        <p14:creationId xmlns:p14="http://schemas.microsoft.com/office/powerpoint/2010/main" val="35685183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a:solidFill>
                  <a:schemeClr val="tx1"/>
                </a:solidFill>
                <a:effectLst/>
                <a:latin typeface="+mn-lt"/>
                <a:ea typeface="+mn-ea"/>
                <a:cs typeface="+mn-cs"/>
              </a:rPr>
              <a:t>Maps created for user research is a way for researchers to make a simple diagram of a complex problem, which allows our stakeholders to see how the users will move through our product as well as how they will use the product</a:t>
            </a:r>
          </a:p>
          <a:p>
            <a:r>
              <a:rPr lang="en-US" sz="1200" kern="1200">
                <a:solidFill>
                  <a:schemeClr val="tx1"/>
                </a:solidFill>
                <a:effectLst/>
                <a:latin typeface="+mn-lt"/>
                <a:ea typeface="+mn-ea"/>
                <a:cs typeface="+mn-cs"/>
              </a:rPr>
              <a:t> </a:t>
            </a:r>
          </a:p>
          <a:p>
            <a:r>
              <a:rPr lang="en-US" sz="1200" kern="1200">
                <a:solidFill>
                  <a:schemeClr val="tx1"/>
                </a:solidFill>
                <a:effectLst/>
                <a:latin typeface="+mn-lt"/>
                <a:ea typeface="+mn-ea"/>
                <a:cs typeface="+mn-cs"/>
              </a:rPr>
              <a:t>We have included all of the major steps that we think our users will take, then proceeded to gather more information regarding the problem space through user interviews . We have touched on those pain points for our users as well, which we’ll review later in this presentation</a:t>
            </a:r>
          </a:p>
          <a:p>
            <a:r>
              <a:rPr lang="en-US" sz="1200" kern="1200">
                <a:solidFill>
                  <a:schemeClr val="tx1"/>
                </a:solidFill>
                <a:effectLst/>
                <a:latin typeface="+mn-lt"/>
                <a:ea typeface="+mn-ea"/>
                <a:cs typeface="+mn-cs"/>
              </a:rPr>
              <a:t> </a:t>
            </a:r>
          </a:p>
          <a:p>
            <a:r>
              <a:rPr lang="en-US" sz="1200" kern="1200">
                <a:solidFill>
                  <a:schemeClr val="tx1"/>
                </a:solidFill>
                <a:effectLst/>
                <a:latin typeface="+mn-lt"/>
                <a:ea typeface="+mn-ea"/>
                <a:cs typeface="+mn-cs"/>
              </a:rPr>
              <a:t>Our actors are the concert goers, the artist, the artist’s manager and/or their music label, and the streaming service that is providing the concert service.</a:t>
            </a:r>
          </a:p>
          <a:p>
            <a:r>
              <a:rPr lang="en-US" sz="1200" kern="1200">
                <a:solidFill>
                  <a:schemeClr val="tx1"/>
                </a:solidFill>
                <a:effectLst/>
                <a:latin typeface="+mn-lt"/>
                <a:ea typeface="+mn-ea"/>
                <a:cs typeface="+mn-cs"/>
              </a:rPr>
              <a:t>Our end goal is for our users to experience seeing a concert, or an artist or a band live, virtually. </a:t>
            </a:r>
          </a:p>
          <a:p>
            <a:r>
              <a:rPr lang="en-US" sz="1200" kern="1200">
                <a:solidFill>
                  <a:schemeClr val="tx1"/>
                </a:solidFill>
                <a:effectLst/>
                <a:latin typeface="+mn-lt"/>
                <a:ea typeface="+mn-ea"/>
                <a:cs typeface="+mn-cs"/>
              </a:rPr>
              <a:t> </a:t>
            </a:r>
          </a:p>
          <a:p>
            <a:endParaRPr lang="en-US"/>
          </a:p>
        </p:txBody>
      </p:sp>
      <p:sp>
        <p:nvSpPr>
          <p:cNvPr id="4" name="Slide Number Placeholder 3"/>
          <p:cNvSpPr>
            <a:spLocks noGrp="1"/>
          </p:cNvSpPr>
          <p:nvPr>
            <p:ph type="sldNum" sz="quarter" idx="5"/>
          </p:nvPr>
        </p:nvSpPr>
        <p:spPr/>
        <p:txBody>
          <a:bodyPr/>
          <a:lstStyle/>
          <a:p>
            <a:fld id="{881ECC15-A927-B141-AD7C-ECBB70457DFC}" type="slidenum">
              <a:rPr lang="en-US" smtClean="0"/>
              <a:t>6</a:t>
            </a:fld>
            <a:endParaRPr lang="en-US"/>
          </a:p>
        </p:txBody>
      </p:sp>
    </p:spTree>
    <p:extLst>
      <p:ext uri="{BB962C8B-B14F-4D97-AF65-F5344CB8AC3E}">
        <p14:creationId xmlns:p14="http://schemas.microsoft.com/office/powerpoint/2010/main" val="38796308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effectLst/>
                <a:latin typeface="+mn-lt"/>
                <a:ea typeface="+mn-ea"/>
                <a:cs typeface="+mn-cs"/>
              </a:rPr>
              <a:t>Our map tells a story of beginning, middle and end so our users understand what steps they will be taking within our prototype.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effectLst/>
                <a:latin typeface="+mn-lt"/>
                <a:ea typeface="+mn-ea"/>
                <a:cs typeface="+mn-cs"/>
              </a:rPr>
              <a:t>The artists, the manager and the streaming service all band together to promote the virtual concert to their fans. The actors being the artists, the manager, the streaming service and the concert goer all play a crucial part in the beginning of the map.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latin typeface="+mn-lt"/>
              <a:ea typeface="+mn-ea"/>
              <a:cs typeface="+mn-cs"/>
            </a:endParaRPr>
          </a:p>
          <a:p>
            <a:r>
              <a:rPr lang="en-US" sz="1200" kern="1200">
                <a:solidFill>
                  <a:schemeClr val="tx1"/>
                </a:solidFill>
                <a:effectLst/>
                <a:latin typeface="+mn-lt"/>
                <a:ea typeface="+mn-ea"/>
                <a:cs typeface="+mn-cs"/>
              </a:rPr>
              <a:t>The concert goer then sees the promotion of their favorite artist and they proceed to download the streaming app and make an account. After their account is made, they’re going to look for the concert of their favorite artist and buy their ticket. After that, when the day of the virtual concert occurs, the concert goer will watch the artist perform as well as leave comments in the chat for the artist to see. Once the concert is over, the concert goer logs off, and they successfully have experienced a virtual concert live</a:t>
            </a:r>
            <a:r>
              <a:rPr lang="en-US"/>
              <a:t> </a:t>
            </a:r>
          </a:p>
          <a:p>
            <a:endParaRPr lang="en-US"/>
          </a:p>
          <a:p>
            <a:endParaRPr lang="en-US"/>
          </a:p>
        </p:txBody>
      </p:sp>
      <p:sp>
        <p:nvSpPr>
          <p:cNvPr id="4" name="Slide Number Placeholder 3"/>
          <p:cNvSpPr>
            <a:spLocks noGrp="1"/>
          </p:cNvSpPr>
          <p:nvPr>
            <p:ph type="sldNum" sz="quarter" idx="5"/>
          </p:nvPr>
        </p:nvSpPr>
        <p:spPr/>
        <p:txBody>
          <a:bodyPr/>
          <a:lstStyle/>
          <a:p>
            <a:fld id="{881ECC15-A927-B141-AD7C-ECBB70457DFC}" type="slidenum">
              <a:rPr lang="en-US" smtClean="0"/>
              <a:t>7</a:t>
            </a:fld>
            <a:endParaRPr lang="en-US"/>
          </a:p>
        </p:txBody>
      </p:sp>
    </p:spTree>
    <p:extLst>
      <p:ext uri="{BB962C8B-B14F-4D97-AF65-F5344CB8AC3E}">
        <p14:creationId xmlns:p14="http://schemas.microsoft.com/office/powerpoint/2010/main" val="10916222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81ECC15-A927-B141-AD7C-ECBB70457DFC}" type="slidenum">
              <a:rPr lang="en-US" smtClean="0"/>
              <a:t>9</a:t>
            </a:fld>
            <a:endParaRPr lang="en-US"/>
          </a:p>
        </p:txBody>
      </p:sp>
    </p:spTree>
    <p:extLst>
      <p:ext uri="{BB962C8B-B14F-4D97-AF65-F5344CB8AC3E}">
        <p14:creationId xmlns:p14="http://schemas.microsoft.com/office/powerpoint/2010/main" val="32925870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After establish the map a concert goer would take to attending a virtual concert, we discovered many pain points along the map that negatively effect the users end goal.</a:t>
            </a:r>
          </a:p>
          <a:p>
            <a:endParaRPr lang="en-US" dirty="0">
              <a:cs typeface="Calibri"/>
            </a:endParaRPr>
          </a:p>
          <a:p>
            <a:r>
              <a:rPr lang="en-US">
                <a:cs typeface="Calibri"/>
              </a:rPr>
              <a:t>I will be touching on two of those pain points to provide insight in how concert goers view the current virtual concert experience.</a:t>
            </a:r>
            <a:endParaRPr lang="en-US" dirty="0">
              <a:cs typeface="Calibri"/>
            </a:endParaRPr>
          </a:p>
          <a:p>
            <a:endParaRPr lang="en-US" dirty="0">
              <a:cs typeface="Calibri"/>
            </a:endParaRPr>
          </a:p>
          <a:p>
            <a:r>
              <a:rPr lang="en-US">
                <a:cs typeface="Calibri"/>
              </a:rPr>
              <a:t>Due to covid, concert goers had to stop participating in pre and post concert activities that helped enhance the overall concert experience. In turn, it has impacted the virtual concert experience for concert goers.</a:t>
            </a:r>
          </a:p>
          <a:p>
            <a:endParaRPr lang="en-US" dirty="0">
              <a:cs typeface="Calibri"/>
            </a:endParaRPr>
          </a:p>
          <a:p>
            <a:r>
              <a:rPr lang="en-US">
                <a:cs typeface="Calibri"/>
              </a:rPr>
              <a:t>There are a couple of factors that impact the pre concert experience: Meeting up with friends and meeting new fans and concert goers.</a:t>
            </a:r>
            <a:endParaRPr lang="en-US" dirty="0">
              <a:cs typeface="Calibri"/>
            </a:endParaRPr>
          </a:p>
        </p:txBody>
      </p:sp>
      <p:sp>
        <p:nvSpPr>
          <p:cNvPr id="4" name="Slide Number Placeholder 3"/>
          <p:cNvSpPr>
            <a:spLocks noGrp="1"/>
          </p:cNvSpPr>
          <p:nvPr>
            <p:ph type="sldNum" sz="quarter" idx="5"/>
          </p:nvPr>
        </p:nvSpPr>
        <p:spPr/>
        <p:txBody>
          <a:bodyPr/>
          <a:lstStyle/>
          <a:p>
            <a:fld id="{881ECC15-A927-B141-AD7C-ECBB70457DFC}" type="slidenum">
              <a:rPr lang="en-US" smtClean="0"/>
              <a:t>11</a:t>
            </a:fld>
            <a:endParaRPr lang="en-US"/>
          </a:p>
        </p:txBody>
      </p:sp>
    </p:spTree>
    <p:extLst>
      <p:ext uri="{BB962C8B-B14F-4D97-AF65-F5344CB8AC3E}">
        <p14:creationId xmlns:p14="http://schemas.microsoft.com/office/powerpoint/2010/main" val="12696403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effectLst/>
                <a:latin typeface="+mn-lt"/>
                <a:ea typeface="+mn-ea"/>
                <a:cs typeface="+mn-cs"/>
              </a:rPr>
              <a:t>Our map tells a story of beginning, middle and end so our users understand what steps they will be taking within our prototype.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effectLst/>
                <a:latin typeface="+mn-lt"/>
                <a:ea typeface="+mn-ea"/>
                <a:cs typeface="+mn-cs"/>
              </a:rPr>
              <a:t>The artists, the manager and the streaming service all band together to promote the virtual concert to their fans. The actors being the artists, the manager, the streaming service and the concert goer all play a crucial part in the beginning of the map.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latin typeface="+mn-lt"/>
              <a:ea typeface="+mn-ea"/>
              <a:cs typeface="+mn-cs"/>
            </a:endParaRPr>
          </a:p>
          <a:p>
            <a:r>
              <a:rPr lang="en-US" sz="1200" kern="1200">
                <a:solidFill>
                  <a:schemeClr val="tx1"/>
                </a:solidFill>
                <a:effectLst/>
                <a:latin typeface="+mn-lt"/>
                <a:ea typeface="+mn-ea"/>
                <a:cs typeface="+mn-cs"/>
              </a:rPr>
              <a:t>The concert goer then sees the promotion of their favorite artist and they proceed to download the streaming app and make an account. After their account is made, they’re going to look for the concert of their favorite artist and buy their ticket. After that, when the day of the virtual concert occurs, the concert goer will watch the artist perform as well as leave comments in the chat for the artist to see. Once the concert is over, the concert goer logs off, and they successfully have experienced a virtual concert live</a:t>
            </a:r>
            <a:r>
              <a:rPr lang="en-US"/>
              <a:t> </a:t>
            </a:r>
          </a:p>
          <a:p>
            <a:endParaRPr lang="en-US"/>
          </a:p>
          <a:p>
            <a:endParaRPr lang="en-US"/>
          </a:p>
        </p:txBody>
      </p:sp>
      <p:sp>
        <p:nvSpPr>
          <p:cNvPr id="4" name="Slide Number Placeholder 3"/>
          <p:cNvSpPr>
            <a:spLocks noGrp="1"/>
          </p:cNvSpPr>
          <p:nvPr>
            <p:ph type="sldNum" sz="quarter" idx="5"/>
          </p:nvPr>
        </p:nvSpPr>
        <p:spPr/>
        <p:txBody>
          <a:bodyPr/>
          <a:lstStyle/>
          <a:p>
            <a:fld id="{881ECC15-A927-B141-AD7C-ECBB70457DFC}" type="slidenum">
              <a:rPr lang="en-US" smtClean="0"/>
              <a:t>12</a:t>
            </a:fld>
            <a:endParaRPr lang="en-US"/>
          </a:p>
        </p:txBody>
      </p:sp>
    </p:spTree>
    <p:extLst>
      <p:ext uri="{BB962C8B-B14F-4D97-AF65-F5344CB8AC3E}">
        <p14:creationId xmlns:p14="http://schemas.microsoft.com/office/powerpoint/2010/main" val="3776712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5/8/2021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5/8/2021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5/8/2021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5/8/2021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5/8/2021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5/8/2021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7.xml"/><Relationship Id="rId5" Type="http://schemas.openxmlformats.org/officeDocument/2006/relationships/image" Target="../media/image26.svg"/><Relationship Id="rId4" Type="http://schemas.openxmlformats.org/officeDocument/2006/relationships/image" Target="../media/image25.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1.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svg"/><Relationship Id="rId3" Type="http://schemas.openxmlformats.org/officeDocument/2006/relationships/diagramData" Target="../diagrams/data2.xml"/><Relationship Id="rId7" Type="http://schemas.microsoft.com/office/2007/relationships/diagramDrawing" Target="../diagrams/drawing2.xml"/><Relationship Id="rId12" Type="http://schemas.openxmlformats.org/officeDocument/2006/relationships/image" Target="../media/image16.png"/><Relationship Id="rId17" Type="http://schemas.openxmlformats.org/officeDocument/2006/relationships/image" Target="../media/image21.svg"/><Relationship Id="rId2" Type="http://schemas.openxmlformats.org/officeDocument/2006/relationships/notesSlide" Target="../notesSlides/notesSlide6.xml"/><Relationship Id="rId16" Type="http://schemas.openxmlformats.org/officeDocument/2006/relationships/image" Target="../media/image20.png"/><Relationship Id="rId1" Type="http://schemas.openxmlformats.org/officeDocument/2006/relationships/slideLayout" Target="../slideLayouts/slideLayout7.xml"/><Relationship Id="rId6" Type="http://schemas.openxmlformats.org/officeDocument/2006/relationships/diagramColors" Target="../diagrams/colors2.xml"/><Relationship Id="rId11" Type="http://schemas.openxmlformats.org/officeDocument/2006/relationships/image" Target="../media/image15.svg"/><Relationship Id="rId5" Type="http://schemas.openxmlformats.org/officeDocument/2006/relationships/diagramQuickStyle" Target="../diagrams/quickStyle2.xml"/><Relationship Id="rId15" Type="http://schemas.openxmlformats.org/officeDocument/2006/relationships/image" Target="../media/image19.svg"/><Relationship Id="rId10" Type="http://schemas.openxmlformats.org/officeDocument/2006/relationships/image" Target="../media/image14.png"/><Relationship Id="rId4" Type="http://schemas.openxmlformats.org/officeDocument/2006/relationships/diagramLayout" Target="../diagrams/layout2.xml"/><Relationship Id="rId9" Type="http://schemas.openxmlformats.org/officeDocument/2006/relationships/image" Target="../media/image13.svg"/><Relationship Id="rId14" Type="http://schemas.openxmlformats.org/officeDocument/2006/relationships/image" Target="../media/image1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4">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4" descr="Head of bass guitar">
            <a:extLst>
              <a:ext uri="{FF2B5EF4-FFF2-40B4-BE49-F238E27FC236}">
                <a16:creationId xmlns:a16="http://schemas.microsoft.com/office/drawing/2014/main" id="{CD0DFFF6-7CB8-4353-8B7E-D195130C65BD}"/>
              </a:ext>
            </a:extLst>
          </p:cNvPr>
          <p:cNvPicPr>
            <a:picLocks noChangeAspect="1"/>
          </p:cNvPicPr>
          <p:nvPr/>
        </p:nvPicPr>
        <p:blipFill rotWithShape="1">
          <a:blip r:embed="rId3"/>
          <a:srcRect t="9091" r="23872"/>
          <a:stretch/>
        </p:blipFill>
        <p:spPr>
          <a:xfrm>
            <a:off x="3523488" y="10"/>
            <a:ext cx="8668512" cy="6857990"/>
          </a:xfrm>
          <a:prstGeom prst="rect">
            <a:avLst/>
          </a:prstGeom>
        </p:spPr>
      </p:pic>
      <p:sp>
        <p:nvSpPr>
          <p:cNvPr id="37" name="Rectangle 36">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1C65DD-C7FE-46B8-B701-AB712471890D}"/>
              </a:ext>
            </a:extLst>
          </p:cNvPr>
          <p:cNvSpPr>
            <a:spLocks noGrp="1"/>
          </p:cNvSpPr>
          <p:nvPr>
            <p:ph type="ctrTitle"/>
          </p:nvPr>
        </p:nvSpPr>
        <p:spPr>
          <a:xfrm>
            <a:off x="477981" y="1122363"/>
            <a:ext cx="5442256" cy="3204134"/>
          </a:xfrm>
        </p:spPr>
        <p:txBody>
          <a:bodyPr anchor="b">
            <a:normAutofit/>
          </a:bodyPr>
          <a:lstStyle/>
          <a:p>
            <a:pPr algn="l"/>
            <a:r>
              <a:rPr lang="en-US" sz="4400">
                <a:ea typeface="+mj-lt"/>
                <a:cs typeface="+mj-lt"/>
              </a:rPr>
              <a:t>How to Virtually Recreate the Live Band Experience</a:t>
            </a:r>
            <a:endParaRPr lang="en-US" sz="4400">
              <a:cs typeface="Calibri Light"/>
            </a:endParaRPr>
          </a:p>
        </p:txBody>
      </p:sp>
      <p:sp>
        <p:nvSpPr>
          <p:cNvPr id="3" name="Subtitle 2">
            <a:extLst>
              <a:ext uri="{FF2B5EF4-FFF2-40B4-BE49-F238E27FC236}">
                <a16:creationId xmlns:a16="http://schemas.microsoft.com/office/drawing/2014/main" id="{16B8817B-E15B-4AA2-A8E8-304C89A31630}"/>
              </a:ext>
            </a:extLst>
          </p:cNvPr>
          <p:cNvSpPr>
            <a:spLocks noGrp="1"/>
          </p:cNvSpPr>
          <p:nvPr>
            <p:ph type="subTitle" idx="1"/>
          </p:nvPr>
        </p:nvSpPr>
        <p:spPr>
          <a:xfrm>
            <a:off x="477980" y="4872922"/>
            <a:ext cx="4693393" cy="1208141"/>
          </a:xfrm>
        </p:spPr>
        <p:txBody>
          <a:bodyPr vert="horz" lIns="91440" tIns="45720" rIns="91440" bIns="45720" rtlCol="0" anchor="t">
            <a:normAutofit/>
          </a:bodyPr>
          <a:lstStyle/>
          <a:p>
            <a:pPr algn="l"/>
            <a:r>
              <a:rPr lang="en-US" sz="2000" dirty="0">
                <a:latin typeface="Century Gothic"/>
                <a:cs typeface="Calibri"/>
              </a:rPr>
              <a:t>By: </a:t>
            </a:r>
            <a:r>
              <a:rPr lang="en-US" sz="2000" dirty="0">
                <a:latin typeface="Century Gothic"/>
                <a:ea typeface="+mn-lt"/>
                <a:cs typeface="+mn-lt"/>
              </a:rPr>
              <a:t>Celine Edouard, Rosemary Geller, Stephanie </a:t>
            </a:r>
            <a:r>
              <a:rPr lang="en-US" sz="2000" dirty="0" err="1">
                <a:latin typeface="Century Gothic"/>
                <a:ea typeface="+mn-lt"/>
                <a:cs typeface="+mn-lt"/>
              </a:rPr>
              <a:t>Epeagba</a:t>
            </a:r>
            <a:r>
              <a:rPr lang="en-US" sz="2000" dirty="0">
                <a:latin typeface="Century Gothic"/>
                <a:ea typeface="+mn-lt"/>
                <a:cs typeface="+mn-lt"/>
              </a:rPr>
              <a:t>, and Steven Chisholm</a:t>
            </a:r>
            <a:endParaRPr lang="en-US" sz="2000" dirty="0">
              <a:latin typeface="Century Gothic"/>
            </a:endParaRPr>
          </a:p>
        </p:txBody>
      </p:sp>
      <p:sp>
        <p:nvSpPr>
          <p:cNvPr id="39" name="Rectangle 3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1" name="Rectangle 4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344863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F69DA285-BDC3-4B7F-A0B7-EB6A613A1190}"/>
              </a:ext>
            </a:extLst>
          </p:cNvPr>
          <p:cNvSpPr txBox="1"/>
          <p:nvPr/>
        </p:nvSpPr>
        <p:spPr>
          <a:xfrm>
            <a:off x="980272" y="460980"/>
            <a:ext cx="2381815"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a:latin typeface="Aharoni"/>
                <a:cs typeface="Calibri"/>
              </a:rPr>
              <a:t>Pain Points</a:t>
            </a:r>
          </a:p>
        </p:txBody>
      </p:sp>
      <p:cxnSp>
        <p:nvCxnSpPr>
          <p:cNvPr id="25" name="Straight Arrow Connector 24">
            <a:extLst>
              <a:ext uri="{FF2B5EF4-FFF2-40B4-BE49-F238E27FC236}">
                <a16:creationId xmlns:a16="http://schemas.microsoft.com/office/drawing/2014/main" id="{9BDEC628-01E5-42B5-802B-B667C019B1C5}"/>
              </a:ext>
            </a:extLst>
          </p:cNvPr>
          <p:cNvCxnSpPr/>
          <p:nvPr/>
        </p:nvCxnSpPr>
        <p:spPr>
          <a:xfrm>
            <a:off x="6168964" y="1791060"/>
            <a:ext cx="14378" cy="4111923"/>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A8CA054A-B2C8-4601-89DC-ECD11E329519}"/>
              </a:ext>
            </a:extLst>
          </p:cNvPr>
          <p:cNvSpPr txBox="1"/>
          <p:nvPr/>
        </p:nvSpPr>
        <p:spPr>
          <a:xfrm>
            <a:off x="2040448" y="3951906"/>
            <a:ext cx="319523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Aharoni"/>
                <a:cs typeface="Calibri"/>
              </a:rPr>
              <a:t>Pre-Concert Experience</a:t>
            </a:r>
          </a:p>
        </p:txBody>
      </p:sp>
      <p:sp>
        <p:nvSpPr>
          <p:cNvPr id="3" name="TextBox 2">
            <a:extLst>
              <a:ext uri="{FF2B5EF4-FFF2-40B4-BE49-F238E27FC236}">
                <a16:creationId xmlns:a16="http://schemas.microsoft.com/office/drawing/2014/main" id="{B2E55358-3F8F-4A39-89AB-4DC45DCB3B8C}"/>
              </a:ext>
            </a:extLst>
          </p:cNvPr>
          <p:cNvSpPr txBox="1"/>
          <p:nvPr/>
        </p:nvSpPr>
        <p:spPr>
          <a:xfrm>
            <a:off x="7749798" y="3952713"/>
            <a:ext cx="297567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Aharoni"/>
                <a:cs typeface="Calibri"/>
              </a:rPr>
              <a:t>Fan and artist interaction</a:t>
            </a:r>
          </a:p>
        </p:txBody>
      </p:sp>
      <p:pic>
        <p:nvPicPr>
          <p:cNvPr id="4" name="Graphic 4" descr="Dance with solid fill">
            <a:extLst>
              <a:ext uri="{FF2B5EF4-FFF2-40B4-BE49-F238E27FC236}">
                <a16:creationId xmlns:a16="http://schemas.microsoft.com/office/drawing/2014/main" id="{97B55669-6CC7-4840-807C-0CBD8CA0FA1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596393" y="2881393"/>
            <a:ext cx="914400" cy="914400"/>
          </a:xfrm>
          <a:prstGeom prst="rect">
            <a:avLst/>
          </a:prstGeom>
        </p:spPr>
      </p:pic>
      <p:pic>
        <p:nvPicPr>
          <p:cNvPr id="5" name="Graphic 5" descr="Performance Curtains with solid fill">
            <a:extLst>
              <a:ext uri="{FF2B5EF4-FFF2-40B4-BE49-F238E27FC236}">
                <a16:creationId xmlns:a16="http://schemas.microsoft.com/office/drawing/2014/main" id="{47D45939-5D38-4595-A725-FBC4C5261E8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900766" y="2829732"/>
            <a:ext cx="914400" cy="914400"/>
          </a:xfrm>
          <a:prstGeom prst="rect">
            <a:avLst/>
          </a:prstGeom>
        </p:spPr>
      </p:pic>
    </p:spTree>
    <p:extLst>
      <p:ext uri="{BB962C8B-B14F-4D97-AF65-F5344CB8AC3E}">
        <p14:creationId xmlns:p14="http://schemas.microsoft.com/office/powerpoint/2010/main" val="2024187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2BB84F-E6B0-42B5-AA69-41066A721FA5}"/>
              </a:ext>
            </a:extLst>
          </p:cNvPr>
          <p:cNvSpPr txBox="1"/>
          <p:nvPr/>
        </p:nvSpPr>
        <p:spPr>
          <a:xfrm>
            <a:off x="733586" y="410704"/>
            <a:ext cx="5468315"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a:latin typeface="Aharoni"/>
                <a:cs typeface="Calibri"/>
              </a:rPr>
              <a:t>Pre-concert Experience</a:t>
            </a:r>
          </a:p>
        </p:txBody>
      </p:sp>
      <p:sp>
        <p:nvSpPr>
          <p:cNvPr id="4" name="TextBox 3">
            <a:extLst>
              <a:ext uri="{FF2B5EF4-FFF2-40B4-BE49-F238E27FC236}">
                <a16:creationId xmlns:a16="http://schemas.microsoft.com/office/drawing/2014/main" id="{F7066297-C51D-42C8-B2E1-0ED122030BCD}"/>
              </a:ext>
            </a:extLst>
          </p:cNvPr>
          <p:cNvSpPr txBox="1"/>
          <p:nvPr/>
        </p:nvSpPr>
        <p:spPr>
          <a:xfrm>
            <a:off x="733587" y="1908872"/>
            <a:ext cx="10440689"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Before the pandemic, many concert goers would participate in activities before and after concerts that would enhance the overall concert experience. However, in analyzing our research data, we noticed that concert goers weren't participating in those same activities before attending virtual concerts. </a:t>
            </a:r>
          </a:p>
        </p:txBody>
      </p:sp>
      <p:sp>
        <p:nvSpPr>
          <p:cNvPr id="3" name="TextBox 2">
            <a:extLst>
              <a:ext uri="{FF2B5EF4-FFF2-40B4-BE49-F238E27FC236}">
                <a16:creationId xmlns:a16="http://schemas.microsoft.com/office/drawing/2014/main" id="{94058D68-642A-4AD8-BA3B-853B01177AB7}"/>
              </a:ext>
            </a:extLst>
          </p:cNvPr>
          <p:cNvSpPr txBox="1"/>
          <p:nvPr/>
        </p:nvSpPr>
        <p:spPr>
          <a:xfrm>
            <a:off x="733586" y="3239144"/>
            <a:ext cx="2743199"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a:latin typeface="Aharoni"/>
                <a:cs typeface="Calibri"/>
              </a:rPr>
              <a:t>Factors</a:t>
            </a:r>
          </a:p>
        </p:txBody>
      </p:sp>
      <p:sp>
        <p:nvSpPr>
          <p:cNvPr id="6" name="TextBox 5">
            <a:extLst>
              <a:ext uri="{FF2B5EF4-FFF2-40B4-BE49-F238E27FC236}">
                <a16:creationId xmlns:a16="http://schemas.microsoft.com/office/drawing/2014/main" id="{8901DC81-0B77-479C-AFF3-6E74317228F8}"/>
              </a:ext>
            </a:extLst>
          </p:cNvPr>
          <p:cNvSpPr txBox="1"/>
          <p:nvPr/>
        </p:nvSpPr>
        <p:spPr>
          <a:xfrm>
            <a:off x="735201" y="3942569"/>
            <a:ext cx="1072482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b="1">
                <a:cs typeface="Calibri"/>
              </a:rPr>
              <a:t>No meeting up with friends</a:t>
            </a:r>
            <a:r>
              <a:rPr lang="en-US">
                <a:cs typeface="Calibri"/>
              </a:rPr>
              <a:t> </a:t>
            </a:r>
          </a:p>
        </p:txBody>
      </p:sp>
      <p:sp>
        <p:nvSpPr>
          <p:cNvPr id="7" name="TextBox 6">
            <a:extLst>
              <a:ext uri="{FF2B5EF4-FFF2-40B4-BE49-F238E27FC236}">
                <a16:creationId xmlns:a16="http://schemas.microsoft.com/office/drawing/2014/main" id="{2C705EE9-F08F-4899-A849-7742466E3013}"/>
              </a:ext>
            </a:extLst>
          </p:cNvPr>
          <p:cNvSpPr txBox="1"/>
          <p:nvPr/>
        </p:nvSpPr>
        <p:spPr>
          <a:xfrm>
            <a:off x="736008" y="4616188"/>
            <a:ext cx="1022112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b="1">
                <a:cs typeface="Calibri"/>
              </a:rPr>
              <a:t>No meeting other concert goers/fans</a:t>
            </a:r>
            <a:r>
              <a:rPr lang="en-US">
                <a:cs typeface="Calibri"/>
              </a:rPr>
              <a:t> </a:t>
            </a:r>
          </a:p>
        </p:txBody>
      </p:sp>
      <p:sp>
        <p:nvSpPr>
          <p:cNvPr id="8" name="TextBox 7">
            <a:extLst>
              <a:ext uri="{FF2B5EF4-FFF2-40B4-BE49-F238E27FC236}">
                <a16:creationId xmlns:a16="http://schemas.microsoft.com/office/drawing/2014/main" id="{445CA8FD-99CC-4B05-A6DF-EC5BFD86FF95}"/>
              </a:ext>
            </a:extLst>
          </p:cNvPr>
          <p:cNvSpPr txBox="1"/>
          <p:nvPr/>
        </p:nvSpPr>
        <p:spPr>
          <a:xfrm>
            <a:off x="720671" y="1314773"/>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latin typeface="Aharoni"/>
                <a:cs typeface="Aharoni"/>
              </a:rPr>
              <a:t>Problem</a:t>
            </a:r>
          </a:p>
        </p:txBody>
      </p:sp>
    </p:spTree>
    <p:extLst>
      <p:ext uri="{BB962C8B-B14F-4D97-AF65-F5344CB8AC3E}">
        <p14:creationId xmlns:p14="http://schemas.microsoft.com/office/powerpoint/2010/main" val="1299322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30FA8C03-450C-6143-9D07-56645CC7EDAE}"/>
              </a:ext>
            </a:extLst>
          </p:cNvPr>
          <p:cNvSpPr txBox="1"/>
          <p:nvPr/>
        </p:nvSpPr>
        <p:spPr>
          <a:xfrm>
            <a:off x="838200" y="365125"/>
            <a:ext cx="4290204" cy="1339940"/>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400">
                <a:solidFill>
                  <a:srgbClr val="FFFFFF"/>
                </a:solidFill>
                <a:latin typeface="+mj-lt"/>
                <a:ea typeface="+mj-ea"/>
                <a:cs typeface="+mj-cs"/>
              </a:rPr>
              <a:t>The Current Map</a:t>
            </a:r>
          </a:p>
        </p:txBody>
      </p:sp>
    </p:spTree>
    <p:extLst>
      <p:ext uri="{BB962C8B-B14F-4D97-AF65-F5344CB8AC3E}">
        <p14:creationId xmlns:p14="http://schemas.microsoft.com/office/powerpoint/2010/main" val="1549887064"/>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Chart, bar chart&#10;&#10;Description automatically generated">
            <a:extLst>
              <a:ext uri="{FF2B5EF4-FFF2-40B4-BE49-F238E27FC236}">
                <a16:creationId xmlns:a16="http://schemas.microsoft.com/office/drawing/2014/main" id="{D7C47E8C-E25C-47B0-9E02-D7846860542E}"/>
              </a:ext>
            </a:extLst>
          </p:cNvPr>
          <p:cNvPicPr>
            <a:picLocks noChangeAspect="1"/>
          </p:cNvPicPr>
          <p:nvPr/>
        </p:nvPicPr>
        <p:blipFill>
          <a:blip r:embed="rId3"/>
          <a:stretch>
            <a:fillRect/>
          </a:stretch>
        </p:blipFill>
        <p:spPr>
          <a:xfrm>
            <a:off x="1992702" y="939977"/>
            <a:ext cx="8206595" cy="4978043"/>
          </a:xfrm>
          <a:prstGeom prst="rect">
            <a:avLst/>
          </a:prstGeom>
        </p:spPr>
      </p:pic>
    </p:spTree>
    <p:extLst>
      <p:ext uri="{BB962C8B-B14F-4D97-AF65-F5344CB8AC3E}">
        <p14:creationId xmlns:p14="http://schemas.microsoft.com/office/powerpoint/2010/main" val="3330359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hart, pie chart&#10;&#10;Description automatically generated">
            <a:extLst>
              <a:ext uri="{FF2B5EF4-FFF2-40B4-BE49-F238E27FC236}">
                <a16:creationId xmlns:a16="http://schemas.microsoft.com/office/drawing/2014/main" id="{89087434-328C-49FC-93AD-F807403134DB}"/>
              </a:ext>
            </a:extLst>
          </p:cNvPr>
          <p:cNvPicPr>
            <a:picLocks noChangeAspect="1"/>
          </p:cNvPicPr>
          <p:nvPr/>
        </p:nvPicPr>
        <p:blipFill>
          <a:blip r:embed="rId3"/>
          <a:stretch>
            <a:fillRect/>
          </a:stretch>
        </p:blipFill>
        <p:spPr>
          <a:xfrm>
            <a:off x="2409645" y="764980"/>
            <a:ext cx="8393501" cy="5328040"/>
          </a:xfrm>
          <a:prstGeom prst="rect">
            <a:avLst/>
          </a:prstGeom>
        </p:spPr>
      </p:pic>
    </p:spTree>
    <p:extLst>
      <p:ext uri="{BB962C8B-B14F-4D97-AF65-F5344CB8AC3E}">
        <p14:creationId xmlns:p14="http://schemas.microsoft.com/office/powerpoint/2010/main" val="4071208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BB2E9C1-DDCB-4ED5-9597-FDF08D1BA3E4}"/>
              </a:ext>
            </a:extLst>
          </p:cNvPr>
          <p:cNvSpPr txBox="1"/>
          <p:nvPr/>
        </p:nvSpPr>
        <p:spPr>
          <a:xfrm>
            <a:off x="798163" y="423619"/>
            <a:ext cx="5752452"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a:latin typeface="Aharoni"/>
                <a:cs typeface="Calibri"/>
              </a:rPr>
              <a:t>Fan and Artist Interaction</a:t>
            </a:r>
          </a:p>
        </p:txBody>
      </p:sp>
      <p:sp>
        <p:nvSpPr>
          <p:cNvPr id="3" name="TextBox 2">
            <a:extLst>
              <a:ext uri="{FF2B5EF4-FFF2-40B4-BE49-F238E27FC236}">
                <a16:creationId xmlns:a16="http://schemas.microsoft.com/office/drawing/2014/main" id="{F9EFC174-1605-4380-9871-C370EF26933A}"/>
              </a:ext>
            </a:extLst>
          </p:cNvPr>
          <p:cNvSpPr txBox="1"/>
          <p:nvPr/>
        </p:nvSpPr>
        <p:spPr>
          <a:xfrm>
            <a:off x="798163" y="1327687"/>
            <a:ext cx="2743199"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a:latin typeface="Aharoni"/>
                <a:cs typeface="Aharoni"/>
              </a:rPr>
              <a:t>Problem</a:t>
            </a:r>
          </a:p>
        </p:txBody>
      </p:sp>
      <p:sp>
        <p:nvSpPr>
          <p:cNvPr id="4" name="TextBox 3">
            <a:extLst>
              <a:ext uri="{FF2B5EF4-FFF2-40B4-BE49-F238E27FC236}">
                <a16:creationId xmlns:a16="http://schemas.microsoft.com/office/drawing/2014/main" id="{00900D2C-A68C-44F9-BDD2-86024B4B6470}"/>
              </a:ext>
            </a:extLst>
          </p:cNvPr>
          <p:cNvSpPr txBox="1"/>
          <p:nvPr/>
        </p:nvSpPr>
        <p:spPr>
          <a:xfrm>
            <a:off x="798163" y="1947619"/>
            <a:ext cx="10376113"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Through our research we found that many concert goers want an appreciate an immersive and energizing concert experience. The virtual concert experience lacks in fully immersing concert goers and often times makes them feel uninterested and bored of virtual performances. </a:t>
            </a:r>
          </a:p>
        </p:txBody>
      </p:sp>
      <p:sp>
        <p:nvSpPr>
          <p:cNvPr id="5" name="TextBox 4">
            <a:extLst>
              <a:ext uri="{FF2B5EF4-FFF2-40B4-BE49-F238E27FC236}">
                <a16:creationId xmlns:a16="http://schemas.microsoft.com/office/drawing/2014/main" id="{B89BEA2E-21A2-43BA-BE38-9A91FFF22877}"/>
              </a:ext>
            </a:extLst>
          </p:cNvPr>
          <p:cNvSpPr txBox="1"/>
          <p:nvPr/>
        </p:nvSpPr>
        <p:spPr>
          <a:xfrm>
            <a:off x="798163" y="3071246"/>
            <a:ext cx="2743199"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a:latin typeface="Aharoni"/>
                <a:cs typeface="Calibri"/>
              </a:rPr>
              <a:t>Factors</a:t>
            </a:r>
          </a:p>
        </p:txBody>
      </p:sp>
      <p:sp>
        <p:nvSpPr>
          <p:cNvPr id="6" name="TextBox 5">
            <a:extLst>
              <a:ext uri="{FF2B5EF4-FFF2-40B4-BE49-F238E27FC236}">
                <a16:creationId xmlns:a16="http://schemas.microsoft.com/office/drawing/2014/main" id="{94BBB5FD-F36B-4BA0-AE5C-1DBCA9A8C610}"/>
              </a:ext>
            </a:extLst>
          </p:cNvPr>
          <p:cNvSpPr txBox="1"/>
          <p:nvPr/>
        </p:nvSpPr>
        <p:spPr>
          <a:xfrm>
            <a:off x="798970" y="3808223"/>
            <a:ext cx="397014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a:cs typeface="Calibri"/>
              </a:rPr>
              <a:t>Can't request songs from the artist</a:t>
            </a:r>
            <a:endParaRPr lang="en-US"/>
          </a:p>
        </p:txBody>
      </p:sp>
      <p:sp>
        <p:nvSpPr>
          <p:cNvPr id="7" name="TextBox 6">
            <a:extLst>
              <a:ext uri="{FF2B5EF4-FFF2-40B4-BE49-F238E27FC236}">
                <a16:creationId xmlns:a16="http://schemas.microsoft.com/office/drawing/2014/main" id="{F77FDCC6-1E06-4013-88F3-1C6D3107B03D}"/>
              </a:ext>
            </a:extLst>
          </p:cNvPr>
          <p:cNvSpPr txBox="1"/>
          <p:nvPr/>
        </p:nvSpPr>
        <p:spPr>
          <a:xfrm>
            <a:off x="799777" y="4338556"/>
            <a:ext cx="311774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a:t>Limited contact with fans</a:t>
            </a:r>
          </a:p>
        </p:txBody>
      </p:sp>
      <p:sp>
        <p:nvSpPr>
          <p:cNvPr id="8" name="TextBox 7">
            <a:extLst>
              <a:ext uri="{FF2B5EF4-FFF2-40B4-BE49-F238E27FC236}">
                <a16:creationId xmlns:a16="http://schemas.microsoft.com/office/drawing/2014/main" id="{E8C627BB-FC97-4519-A889-1F6264628213}"/>
              </a:ext>
            </a:extLst>
          </p:cNvPr>
          <p:cNvSpPr txBox="1"/>
          <p:nvPr/>
        </p:nvSpPr>
        <p:spPr>
          <a:xfrm>
            <a:off x="800585" y="4881803"/>
            <a:ext cx="406055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a:cs typeface="Calibri"/>
              </a:rPr>
              <a:t>Live comment section is too fast</a:t>
            </a:r>
          </a:p>
        </p:txBody>
      </p:sp>
      <p:sp>
        <p:nvSpPr>
          <p:cNvPr id="9" name="TextBox 8">
            <a:extLst>
              <a:ext uri="{FF2B5EF4-FFF2-40B4-BE49-F238E27FC236}">
                <a16:creationId xmlns:a16="http://schemas.microsoft.com/office/drawing/2014/main" id="{717C465D-0C1D-47D8-9CE5-890F13A94F41}"/>
              </a:ext>
            </a:extLst>
          </p:cNvPr>
          <p:cNvSpPr txBox="1"/>
          <p:nvPr/>
        </p:nvSpPr>
        <p:spPr>
          <a:xfrm>
            <a:off x="801392" y="5463798"/>
            <a:ext cx="354394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a:t>Virtual concerts are done alone</a:t>
            </a:r>
          </a:p>
        </p:txBody>
      </p:sp>
    </p:spTree>
    <p:extLst>
      <p:ext uri="{BB962C8B-B14F-4D97-AF65-F5344CB8AC3E}">
        <p14:creationId xmlns:p14="http://schemas.microsoft.com/office/powerpoint/2010/main" val="1668296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hart, pie chart&#10;&#10;Description automatically generated">
            <a:extLst>
              <a:ext uri="{FF2B5EF4-FFF2-40B4-BE49-F238E27FC236}">
                <a16:creationId xmlns:a16="http://schemas.microsoft.com/office/drawing/2014/main" id="{89087434-328C-49FC-93AD-F807403134DB}"/>
              </a:ext>
            </a:extLst>
          </p:cNvPr>
          <p:cNvPicPr>
            <a:picLocks noChangeAspect="1"/>
          </p:cNvPicPr>
          <p:nvPr/>
        </p:nvPicPr>
        <p:blipFill>
          <a:blip r:embed="rId3"/>
          <a:stretch>
            <a:fillRect/>
          </a:stretch>
        </p:blipFill>
        <p:spPr>
          <a:xfrm>
            <a:off x="2409645" y="764980"/>
            <a:ext cx="8393501" cy="5328040"/>
          </a:xfrm>
          <a:prstGeom prst="rect">
            <a:avLst/>
          </a:prstGeom>
        </p:spPr>
      </p:pic>
    </p:spTree>
    <p:extLst>
      <p:ext uri="{BB962C8B-B14F-4D97-AF65-F5344CB8AC3E}">
        <p14:creationId xmlns:p14="http://schemas.microsoft.com/office/powerpoint/2010/main" val="3146619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F18414D-1626-4996-AACB-23D3DE45B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4EC7D0DF-F894-4A05-8399-121E57023682}"/>
              </a:ext>
            </a:extLst>
          </p:cNvPr>
          <p:cNvSpPr>
            <a:spLocks noGrp="1"/>
          </p:cNvSpPr>
          <p:nvPr>
            <p:ph type="title"/>
          </p:nvPr>
        </p:nvSpPr>
        <p:spPr>
          <a:xfrm>
            <a:off x="1929283" y="707132"/>
            <a:ext cx="5469129" cy="2387600"/>
          </a:xfrm>
        </p:spPr>
        <p:txBody>
          <a:bodyPr vert="horz" lIns="91440" tIns="45720" rIns="91440" bIns="45720" rtlCol="0" anchor="b">
            <a:normAutofit/>
          </a:bodyPr>
          <a:lstStyle/>
          <a:p>
            <a:r>
              <a:rPr lang="en-US" sz="4800" kern="1200">
                <a:solidFill>
                  <a:schemeClr val="bg1"/>
                </a:solidFill>
                <a:latin typeface="+mj-lt"/>
                <a:ea typeface="+mj-ea"/>
                <a:cs typeface="+mj-cs"/>
              </a:rPr>
              <a:t>Q &amp; A</a:t>
            </a:r>
          </a:p>
        </p:txBody>
      </p:sp>
      <p:sp>
        <p:nvSpPr>
          <p:cNvPr id="3" name="Text Placeholder 2">
            <a:extLst>
              <a:ext uri="{FF2B5EF4-FFF2-40B4-BE49-F238E27FC236}">
                <a16:creationId xmlns:a16="http://schemas.microsoft.com/office/drawing/2014/main" id="{7600FE92-836C-4238-A435-281E55139983}"/>
              </a:ext>
            </a:extLst>
          </p:cNvPr>
          <p:cNvSpPr>
            <a:spLocks noGrp="1"/>
          </p:cNvSpPr>
          <p:nvPr>
            <p:ph type="body" idx="1"/>
          </p:nvPr>
        </p:nvSpPr>
        <p:spPr>
          <a:xfrm>
            <a:off x="1929283" y="3494783"/>
            <a:ext cx="5469127" cy="2201159"/>
          </a:xfrm>
        </p:spPr>
        <p:txBody>
          <a:bodyPr vert="horz" lIns="91440" tIns="45720" rIns="91440" bIns="45720" rtlCol="0" anchor="t">
            <a:normAutofit/>
          </a:bodyPr>
          <a:lstStyle/>
          <a:p>
            <a:r>
              <a:rPr lang="en-US" sz="2800">
                <a:solidFill>
                  <a:schemeClr val="bg1"/>
                </a:solidFill>
                <a:cs typeface="Calibri"/>
              </a:rPr>
              <a:t>Thank You!</a:t>
            </a:r>
            <a:endParaRPr lang="en-US" sz="2800" kern="1200">
              <a:solidFill>
                <a:schemeClr val="bg1"/>
              </a:solidFill>
              <a:latin typeface="+mn-lt"/>
              <a:ea typeface="+mn-ea"/>
              <a:cs typeface="+mn-cs"/>
            </a:endParaRPr>
          </a:p>
        </p:txBody>
      </p:sp>
      <p:sp>
        <p:nvSpPr>
          <p:cNvPr id="10" name="Rectangle 9">
            <a:extLst>
              <a:ext uri="{FF2B5EF4-FFF2-40B4-BE49-F238E27FC236}">
                <a16:creationId xmlns:a16="http://schemas.microsoft.com/office/drawing/2014/main" id="{D84C2E9E-0B5D-4B5F-9A1F-70EBDCE390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7A9243D-8FC3-4B36-874B-55906B03F48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929284" y="3209925"/>
            <a:ext cx="10262717"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97437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10;&#10;Description automatically generated with medium confidence">
            <a:extLst>
              <a:ext uri="{FF2B5EF4-FFF2-40B4-BE49-F238E27FC236}">
                <a16:creationId xmlns:a16="http://schemas.microsoft.com/office/drawing/2014/main" id="{1311D345-5098-41B9-89E4-920B5799561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2240" y="931224"/>
            <a:ext cx="11907520" cy="5374190"/>
          </a:xfrm>
          <a:prstGeom prst="rect">
            <a:avLst/>
          </a:prstGeom>
        </p:spPr>
      </p:pic>
    </p:spTree>
    <p:extLst>
      <p:ext uri="{BB962C8B-B14F-4D97-AF65-F5344CB8AC3E}">
        <p14:creationId xmlns:p14="http://schemas.microsoft.com/office/powerpoint/2010/main" val="3601997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a:extLst>
              <a:ext uri="{FF2B5EF4-FFF2-40B4-BE49-F238E27FC236}">
                <a16:creationId xmlns:a16="http://schemas.microsoft.com/office/drawing/2014/main" id="{7C432AFE-B3D2-4BFF-BF8F-96C27AFF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9F49D8-104F-4D1D-AC25-CD7FF4A383F9}"/>
              </a:ext>
            </a:extLst>
          </p:cNvPr>
          <p:cNvSpPr>
            <a:spLocks noGrp="1"/>
          </p:cNvSpPr>
          <p:nvPr>
            <p:ph type="title"/>
          </p:nvPr>
        </p:nvSpPr>
        <p:spPr>
          <a:xfrm>
            <a:off x="841249" y="941832"/>
            <a:ext cx="10506456" cy="2057400"/>
          </a:xfrm>
        </p:spPr>
        <p:txBody>
          <a:bodyPr vert="horz" lIns="91440" tIns="45720" rIns="91440" bIns="45720" rtlCol="0" anchor="b">
            <a:normAutofit/>
          </a:bodyPr>
          <a:lstStyle/>
          <a:p>
            <a:r>
              <a:rPr lang="en-US" sz="5000" dirty="0"/>
              <a:t>What We'll Cover</a:t>
            </a:r>
          </a:p>
        </p:txBody>
      </p:sp>
      <p:sp>
        <p:nvSpPr>
          <p:cNvPr id="45" name="Rectangle 4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01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7" name="Rectangle 4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3241202"/>
            <a:ext cx="10506456"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38" name="TextBox 2">
            <a:extLst>
              <a:ext uri="{FF2B5EF4-FFF2-40B4-BE49-F238E27FC236}">
                <a16:creationId xmlns:a16="http://schemas.microsoft.com/office/drawing/2014/main" id="{DDAA82E3-0FB2-4F83-8E45-3352EFB0790C}"/>
              </a:ext>
            </a:extLst>
          </p:cNvPr>
          <p:cNvGraphicFramePr/>
          <p:nvPr>
            <p:extLst>
              <p:ext uri="{D42A27DB-BD31-4B8C-83A1-F6EECF244321}">
                <p14:modId xmlns:p14="http://schemas.microsoft.com/office/powerpoint/2010/main" val="275551369"/>
              </p:ext>
            </p:extLst>
          </p:nvPr>
        </p:nvGraphicFramePr>
        <p:xfrm>
          <a:off x="841248" y="3502152"/>
          <a:ext cx="10506456" cy="2670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2" name="Straight Arrow Connector 11">
            <a:extLst>
              <a:ext uri="{FF2B5EF4-FFF2-40B4-BE49-F238E27FC236}">
                <a16:creationId xmlns:a16="http://schemas.microsoft.com/office/drawing/2014/main" id="{CACDE322-273A-4D6D-9F8A-2F1B3D6D24BA}"/>
              </a:ext>
            </a:extLst>
          </p:cNvPr>
          <p:cNvCxnSpPr/>
          <p:nvPr/>
        </p:nvCxnSpPr>
        <p:spPr>
          <a:xfrm>
            <a:off x="822385" y="3359988"/>
            <a:ext cx="10509847" cy="0"/>
          </a:xfrm>
          <a:prstGeom prst="straightConnector1">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33580071"/>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4EC7D0DF-F894-4A05-8399-121E57023682}"/>
              </a:ext>
            </a:extLst>
          </p:cNvPr>
          <p:cNvSpPr>
            <a:spLocks noGrp="1"/>
          </p:cNvSpPr>
          <p:nvPr>
            <p:ph type="title"/>
          </p:nvPr>
        </p:nvSpPr>
        <p:spPr>
          <a:xfrm>
            <a:off x="2399234" y="2073715"/>
            <a:ext cx="6935759" cy="2993042"/>
          </a:xfrm>
        </p:spPr>
        <p:txBody>
          <a:bodyPr vert="horz" lIns="91440" tIns="45720" rIns="91440" bIns="45720" rtlCol="0" anchor="ctr">
            <a:normAutofit/>
          </a:bodyPr>
          <a:lstStyle/>
          <a:p>
            <a:pPr algn="ctr"/>
            <a:r>
              <a:rPr lang="en-US" sz="8800" kern="1200">
                <a:solidFill>
                  <a:schemeClr val="bg1"/>
                </a:solidFill>
                <a:latin typeface="+mj-lt"/>
                <a:ea typeface="+mj-ea"/>
                <a:cs typeface="+mj-cs"/>
              </a:rPr>
              <a:t>The Problem</a:t>
            </a:r>
          </a:p>
        </p:txBody>
      </p:sp>
      <p:sp>
        <p:nvSpPr>
          <p:cNvPr id="6" name="Rectangle 9">
            <a:extLst>
              <a:ext uri="{FF2B5EF4-FFF2-40B4-BE49-F238E27FC236}">
                <a16:creationId xmlns:a16="http://schemas.microsoft.com/office/drawing/2014/main" id="{81BD432D-FAB3-4B5D-BF27-4DA7C75B32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11">
            <a:extLst>
              <a:ext uri="{FF2B5EF4-FFF2-40B4-BE49-F238E27FC236}">
                <a16:creationId xmlns:a16="http://schemas.microsoft.com/office/drawing/2014/main" id="{E6D6B450-4278-45B8-88C7-C061710E3C7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399233" y="1883640"/>
            <a:ext cx="693576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4234A4C-A256-4139-A5F4-27078F0D67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399233" y="5066757"/>
            <a:ext cx="693576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8631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EBB7F6BE-4BE5-42FF-A601-012062094DD5}"/>
              </a:ext>
            </a:extLst>
          </p:cNvPr>
          <p:cNvSpPr>
            <a:spLocks noGrp="1"/>
          </p:cNvSpPr>
          <p:nvPr>
            <p:ph type="title"/>
          </p:nvPr>
        </p:nvSpPr>
        <p:spPr>
          <a:xfrm>
            <a:off x="838200" y="669925"/>
            <a:ext cx="4508946" cy="1325563"/>
          </a:xfrm>
        </p:spPr>
        <p:txBody>
          <a:bodyPr anchor="b">
            <a:normAutofit/>
          </a:bodyPr>
          <a:lstStyle/>
          <a:p>
            <a:pPr algn="r"/>
            <a:r>
              <a:rPr lang="en-US">
                <a:solidFill>
                  <a:schemeClr val="bg1"/>
                </a:solidFill>
                <a:cs typeface="Calibri Light"/>
              </a:rPr>
              <a:t>The Problem</a:t>
            </a: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D1D416D-7F20-4CDF-B5D5-2B65B57460BC}"/>
              </a:ext>
            </a:extLst>
          </p:cNvPr>
          <p:cNvSpPr>
            <a:spLocks noGrp="1"/>
          </p:cNvSpPr>
          <p:nvPr>
            <p:ph idx="1"/>
          </p:nvPr>
        </p:nvSpPr>
        <p:spPr>
          <a:xfrm>
            <a:off x="702554" y="2355825"/>
            <a:ext cx="7695761" cy="3526144"/>
          </a:xfrm>
        </p:spPr>
        <p:txBody>
          <a:bodyPr vert="horz" lIns="91440" tIns="45720" rIns="91440" bIns="45720" rtlCol="0" anchor="t">
            <a:normAutofit fontScale="92500"/>
          </a:bodyPr>
          <a:lstStyle/>
          <a:p>
            <a:pPr marL="0" indent="0">
              <a:buNone/>
            </a:pPr>
            <a:r>
              <a:rPr lang="en-US" dirty="0">
                <a:solidFill>
                  <a:schemeClr val="bg1"/>
                </a:solidFill>
                <a:latin typeface="Century Gothic"/>
                <a:cs typeface="Calibri"/>
              </a:rPr>
              <a:t>Topic: The current virtual concert experience</a:t>
            </a:r>
            <a:endParaRPr lang="en-US" dirty="0" err="1">
              <a:solidFill>
                <a:schemeClr val="bg1"/>
              </a:solidFill>
            </a:endParaRPr>
          </a:p>
          <a:p>
            <a:pPr marL="0" indent="0">
              <a:buNone/>
            </a:pPr>
            <a:endParaRPr lang="en-US" dirty="0">
              <a:solidFill>
                <a:schemeClr val="bg1"/>
              </a:solidFill>
              <a:latin typeface="Century Gothic"/>
              <a:cs typeface="Calibri"/>
            </a:endParaRPr>
          </a:p>
          <a:p>
            <a:pPr marL="0" indent="0">
              <a:buNone/>
            </a:pPr>
            <a:r>
              <a:rPr lang="en-US" dirty="0">
                <a:solidFill>
                  <a:schemeClr val="bg1"/>
                </a:solidFill>
                <a:latin typeface="Century Gothic"/>
                <a:cs typeface="Calibri"/>
              </a:rPr>
              <a:t>What is problem?</a:t>
            </a:r>
          </a:p>
          <a:p>
            <a:pPr lvl="1">
              <a:buFont typeface="Courier New" panose="020B0604020202020204" pitchFamily="34" charset="0"/>
              <a:buChar char="o"/>
            </a:pPr>
            <a:r>
              <a:rPr lang="en-US" dirty="0">
                <a:solidFill>
                  <a:schemeClr val="bg1"/>
                </a:solidFill>
                <a:latin typeface="Century Gothic"/>
                <a:cs typeface="Calibri"/>
              </a:rPr>
              <a:t>There are </a:t>
            </a:r>
            <a:r>
              <a:rPr lang="en-US" dirty="0">
                <a:solidFill>
                  <a:srgbClr val="FFC000"/>
                </a:solidFill>
                <a:latin typeface="Century Gothic"/>
                <a:cs typeface="Calibri"/>
              </a:rPr>
              <a:t>no</a:t>
            </a:r>
            <a:r>
              <a:rPr lang="en-US" dirty="0">
                <a:solidFill>
                  <a:schemeClr val="bg1"/>
                </a:solidFill>
                <a:latin typeface="Century Gothic"/>
                <a:cs typeface="Calibri"/>
              </a:rPr>
              <a:t> </a:t>
            </a:r>
            <a:r>
              <a:rPr lang="en-US" dirty="0">
                <a:solidFill>
                  <a:srgbClr val="FFC000"/>
                </a:solidFill>
                <a:latin typeface="Century Gothic"/>
                <a:cs typeface="Calibri"/>
              </a:rPr>
              <a:t>live concerts</a:t>
            </a:r>
            <a:r>
              <a:rPr lang="en-US" dirty="0">
                <a:solidFill>
                  <a:schemeClr val="bg1"/>
                </a:solidFill>
                <a:latin typeface="Century Gothic"/>
                <a:cs typeface="Calibri"/>
              </a:rPr>
              <a:t> due to COVID-19</a:t>
            </a:r>
            <a:r>
              <a:rPr lang="en-US" dirty="0">
                <a:solidFill>
                  <a:srgbClr val="FFC000"/>
                </a:solidFill>
                <a:latin typeface="Century Gothic"/>
                <a:cs typeface="Calibri"/>
              </a:rPr>
              <a:t> </a:t>
            </a:r>
            <a:br>
              <a:rPr lang="en-US" dirty="0">
                <a:solidFill>
                  <a:srgbClr val="FFC000"/>
                </a:solidFill>
                <a:latin typeface="Century Gothic"/>
                <a:cs typeface="Calibri"/>
              </a:rPr>
            </a:br>
            <a:endParaRPr lang="en-US" dirty="0">
              <a:solidFill>
                <a:srgbClr val="FFC000"/>
              </a:solidFill>
              <a:latin typeface="Century Gothic"/>
              <a:cs typeface="Calibri"/>
            </a:endParaRPr>
          </a:p>
          <a:p>
            <a:pPr lvl="1">
              <a:buFont typeface="Courier New" panose="020B0604020202020204" pitchFamily="34" charset="0"/>
              <a:buChar char="o"/>
            </a:pPr>
            <a:r>
              <a:rPr lang="en-US" dirty="0">
                <a:solidFill>
                  <a:schemeClr val="bg1"/>
                </a:solidFill>
                <a:latin typeface="Century Gothic"/>
                <a:cs typeface="Calibri"/>
              </a:rPr>
              <a:t>A virtual concert </a:t>
            </a:r>
            <a:r>
              <a:rPr lang="en-US" dirty="0">
                <a:solidFill>
                  <a:srgbClr val="FFC000"/>
                </a:solidFill>
                <a:latin typeface="Century Gothic"/>
                <a:cs typeface="Calibri"/>
              </a:rPr>
              <a:t>doesn't feel the same</a:t>
            </a:r>
            <a:r>
              <a:rPr lang="en-US" dirty="0">
                <a:solidFill>
                  <a:schemeClr val="bg1"/>
                </a:solidFill>
                <a:latin typeface="Century Gothic"/>
                <a:cs typeface="Calibri"/>
              </a:rPr>
              <a:t> </a:t>
            </a:r>
            <a:br>
              <a:rPr lang="en-US" dirty="0">
                <a:solidFill>
                  <a:schemeClr val="bg1"/>
                </a:solidFill>
                <a:latin typeface="Century Gothic"/>
                <a:cs typeface="Calibri"/>
              </a:rPr>
            </a:br>
            <a:endParaRPr lang="en-US" dirty="0">
              <a:solidFill>
                <a:schemeClr val="bg1"/>
              </a:solidFill>
              <a:latin typeface="Century Gothic"/>
              <a:cs typeface="Calibri"/>
            </a:endParaRPr>
          </a:p>
          <a:p>
            <a:pPr lvl="1">
              <a:buFont typeface="Courier New" panose="020B0604020202020204" pitchFamily="34" charset="0"/>
              <a:buChar char="o"/>
            </a:pPr>
            <a:r>
              <a:rPr lang="en-US" dirty="0">
                <a:solidFill>
                  <a:schemeClr val="bg1"/>
                </a:solidFill>
                <a:latin typeface="Century Gothic"/>
                <a:cs typeface="Calibri"/>
              </a:rPr>
              <a:t>Some are </a:t>
            </a:r>
            <a:r>
              <a:rPr lang="en-US" dirty="0">
                <a:solidFill>
                  <a:srgbClr val="FFC000"/>
                </a:solidFill>
                <a:latin typeface="Century Gothic"/>
                <a:cs typeface="Calibri"/>
              </a:rPr>
              <a:t>not willing to participate</a:t>
            </a:r>
            <a:r>
              <a:rPr lang="en-US" dirty="0">
                <a:solidFill>
                  <a:schemeClr val="bg1"/>
                </a:solidFill>
                <a:latin typeface="Century Gothic"/>
                <a:cs typeface="Calibri"/>
              </a:rPr>
              <a:t> in virtual concerts</a:t>
            </a:r>
          </a:p>
          <a:p>
            <a:pPr marL="457200" lvl="1" indent="0">
              <a:buNone/>
            </a:pPr>
            <a:endParaRPr lang="en-US" sz="2000">
              <a:solidFill>
                <a:schemeClr val="bg1"/>
              </a:solidFill>
              <a:cs typeface="Calibri"/>
            </a:endParaRPr>
          </a:p>
          <a:p>
            <a:pPr marL="457200" lvl="1" indent="0">
              <a:buNone/>
            </a:pPr>
            <a:endParaRPr lang="en-US" sz="2000">
              <a:solidFill>
                <a:schemeClr val="bg1"/>
              </a:solidFill>
              <a:cs typeface="Calibri"/>
            </a:endParaRPr>
          </a:p>
          <a:p>
            <a:pPr>
              <a:buFont typeface="Courier New" panose="020B0604020202020204" pitchFamily="34" charset="0"/>
              <a:buChar char="o"/>
            </a:pPr>
            <a:endParaRPr lang="en-US" sz="2000">
              <a:solidFill>
                <a:schemeClr val="bg1"/>
              </a:solidFill>
              <a:cs typeface="Calibri"/>
            </a:endParaRP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Graphic 4" descr="Brainstorm with solid fill">
            <a:extLst>
              <a:ext uri="{FF2B5EF4-FFF2-40B4-BE49-F238E27FC236}">
                <a16:creationId xmlns:a16="http://schemas.microsoft.com/office/drawing/2014/main" id="{93CEC24F-3E05-4594-B28F-C9D59794F58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07366" y="642668"/>
            <a:ext cx="1374475" cy="1374475"/>
          </a:xfrm>
          <a:prstGeom prst="rect">
            <a:avLst/>
          </a:prstGeom>
        </p:spPr>
      </p:pic>
    </p:spTree>
    <p:extLst>
      <p:ext uri="{BB962C8B-B14F-4D97-AF65-F5344CB8AC3E}">
        <p14:creationId xmlns:p14="http://schemas.microsoft.com/office/powerpoint/2010/main" val="3877020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4EC7D0DF-F894-4A05-8399-121E57023682}"/>
              </a:ext>
            </a:extLst>
          </p:cNvPr>
          <p:cNvSpPr>
            <a:spLocks noGrp="1"/>
          </p:cNvSpPr>
          <p:nvPr>
            <p:ph type="title"/>
          </p:nvPr>
        </p:nvSpPr>
        <p:spPr>
          <a:xfrm>
            <a:off x="2399234" y="2073715"/>
            <a:ext cx="6935759" cy="2993042"/>
          </a:xfrm>
        </p:spPr>
        <p:txBody>
          <a:bodyPr vert="horz" lIns="91440" tIns="45720" rIns="91440" bIns="45720" rtlCol="0" anchor="ctr">
            <a:normAutofit/>
          </a:bodyPr>
          <a:lstStyle/>
          <a:p>
            <a:pPr algn="ctr"/>
            <a:r>
              <a:rPr lang="en-US" sz="8800" kern="1200">
                <a:solidFill>
                  <a:schemeClr val="bg1"/>
                </a:solidFill>
                <a:latin typeface="+mj-lt"/>
                <a:ea typeface="+mj-ea"/>
                <a:cs typeface="+mj-cs"/>
              </a:rPr>
              <a:t>The </a:t>
            </a:r>
            <a:r>
              <a:rPr lang="en-US" sz="8800">
                <a:solidFill>
                  <a:schemeClr val="bg1"/>
                </a:solidFill>
              </a:rPr>
              <a:t>Map</a:t>
            </a:r>
            <a:endParaRPr lang="en-US" sz="8800" kern="1200">
              <a:solidFill>
                <a:schemeClr val="bg1"/>
              </a:solidFill>
              <a:latin typeface="+mj-lt"/>
              <a:ea typeface="+mj-ea"/>
              <a:cs typeface="+mj-cs"/>
            </a:endParaRPr>
          </a:p>
        </p:txBody>
      </p:sp>
      <p:sp>
        <p:nvSpPr>
          <p:cNvPr id="6" name="Rectangle 9">
            <a:extLst>
              <a:ext uri="{FF2B5EF4-FFF2-40B4-BE49-F238E27FC236}">
                <a16:creationId xmlns:a16="http://schemas.microsoft.com/office/drawing/2014/main" id="{81BD432D-FAB3-4B5D-BF27-4DA7C75B32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11">
            <a:extLst>
              <a:ext uri="{FF2B5EF4-FFF2-40B4-BE49-F238E27FC236}">
                <a16:creationId xmlns:a16="http://schemas.microsoft.com/office/drawing/2014/main" id="{E6D6B450-4278-45B8-88C7-C061710E3C7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399233" y="1883640"/>
            <a:ext cx="693576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4234A4C-A256-4139-A5F4-27078F0D67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399233" y="5066757"/>
            <a:ext cx="693576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3417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a:extLst>
              <a:ext uri="{FF2B5EF4-FFF2-40B4-BE49-F238E27FC236}">
                <a16:creationId xmlns:a16="http://schemas.microsoft.com/office/drawing/2014/main" id="{C5557D8A-75B4-DD4A-986A-657682E0C185}"/>
              </a:ext>
            </a:extLst>
          </p:cNvPr>
          <p:cNvSpPr txBox="1"/>
          <p:nvPr/>
        </p:nvSpPr>
        <p:spPr>
          <a:xfrm>
            <a:off x="838200" y="669925"/>
            <a:ext cx="4508946" cy="1325563"/>
          </a:xfrm>
          <a:prstGeom prst="rect">
            <a:avLst/>
          </a:prstGeom>
        </p:spPr>
        <p:txBody>
          <a:bodyPr vert="horz" lIns="91440" tIns="45720" rIns="91440" bIns="45720" rtlCol="0" anchor="b">
            <a:normAutofit/>
          </a:bodyPr>
          <a:lstStyle/>
          <a:p>
            <a:pPr algn="r">
              <a:lnSpc>
                <a:spcPct val="90000"/>
              </a:lnSpc>
              <a:spcBef>
                <a:spcPct val="0"/>
              </a:spcBef>
              <a:spcAft>
                <a:spcPts val="600"/>
              </a:spcAft>
            </a:pPr>
            <a:r>
              <a:rPr lang="en-US" sz="4400" kern="1200">
                <a:solidFill>
                  <a:schemeClr val="bg1"/>
                </a:solidFill>
                <a:latin typeface="+mj-lt"/>
                <a:ea typeface="+mj-ea"/>
                <a:cs typeface="+mj-cs"/>
              </a:rPr>
              <a:t>The Current Map</a:t>
            </a:r>
          </a:p>
        </p:txBody>
      </p:sp>
      <p:cxnSp>
        <p:nvCxnSpPr>
          <p:cNvPr id="11" name="Straight Connector 10">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2F0B0D36-0FFD-0B40-A678-C8BE815B58FB}"/>
              </a:ext>
            </a:extLst>
          </p:cNvPr>
          <p:cNvSpPr txBox="1"/>
          <p:nvPr/>
        </p:nvSpPr>
        <p:spPr>
          <a:xfrm>
            <a:off x="1392667" y="2398957"/>
            <a:ext cx="9406666" cy="3526144"/>
          </a:xfrm>
          <a:prstGeom prst="rect">
            <a:avLst/>
          </a:prstGeom>
        </p:spPr>
        <p:txBody>
          <a:bodyPr vert="horz" lIns="91440" tIns="45720" rIns="91440" bIns="45720" rtlCol="0" anchor="t">
            <a:noAutofit/>
          </a:bodyPr>
          <a:lstStyle/>
          <a:p>
            <a:pPr marL="114300" indent="-342900">
              <a:lnSpc>
                <a:spcPct val="90000"/>
              </a:lnSpc>
              <a:spcAft>
                <a:spcPts val="600"/>
              </a:spcAft>
              <a:buFont typeface="Courier New" panose="020B0604020202020204" pitchFamily="34" charset="0"/>
              <a:buChar char="o"/>
            </a:pPr>
            <a:r>
              <a:rPr lang="en-US" sz="2400">
                <a:solidFill>
                  <a:srgbClr val="FFC000"/>
                </a:solidFill>
                <a:latin typeface="Century Gothic"/>
              </a:rPr>
              <a:t>Maps show how the users will move through our product </a:t>
            </a:r>
          </a:p>
          <a:p>
            <a:pPr marL="342900" indent="-342900">
              <a:lnSpc>
                <a:spcPct val="90000"/>
              </a:lnSpc>
              <a:spcAft>
                <a:spcPts val="600"/>
              </a:spcAft>
              <a:buFont typeface="Courier New"/>
              <a:buChar char="o"/>
            </a:pPr>
            <a:endParaRPr lang="en-US" sz="2400" dirty="0">
              <a:solidFill>
                <a:schemeClr val="bg1"/>
              </a:solidFill>
              <a:latin typeface="Century Gothic"/>
              <a:cs typeface="Calibri"/>
            </a:endParaRPr>
          </a:p>
          <a:p>
            <a:pPr marL="114300" indent="-342900">
              <a:lnSpc>
                <a:spcPct val="90000"/>
              </a:lnSpc>
              <a:spcAft>
                <a:spcPts val="600"/>
              </a:spcAft>
              <a:buFont typeface="Courier New" panose="020B0604020202020204" pitchFamily="34" charset="0"/>
              <a:buChar char="o"/>
            </a:pPr>
            <a:r>
              <a:rPr lang="en-US" sz="2400">
                <a:solidFill>
                  <a:schemeClr val="bg1"/>
                </a:solidFill>
                <a:latin typeface="Century Gothic"/>
              </a:rPr>
              <a:t>We have included all the major steps that include 4 different actors and one end goal. </a:t>
            </a:r>
            <a:endParaRPr lang="en-US" sz="2400">
              <a:solidFill>
                <a:schemeClr val="bg1"/>
              </a:solidFill>
              <a:latin typeface="Century Gothic"/>
              <a:cs typeface="Calibri"/>
            </a:endParaRPr>
          </a:p>
          <a:p>
            <a:pPr marL="114300" indent="-342900">
              <a:lnSpc>
                <a:spcPct val="90000"/>
              </a:lnSpc>
              <a:spcAft>
                <a:spcPts val="600"/>
              </a:spcAft>
              <a:buFont typeface="Courier New" panose="020B0604020202020204" pitchFamily="34" charset="0"/>
              <a:buChar char="o"/>
            </a:pPr>
            <a:endParaRPr lang="en-US" sz="2400" dirty="0">
              <a:solidFill>
                <a:schemeClr val="bg1"/>
              </a:solidFill>
              <a:latin typeface="Century Gothic"/>
            </a:endParaRPr>
          </a:p>
          <a:p>
            <a:pPr marL="114300" indent="-342900">
              <a:lnSpc>
                <a:spcPct val="90000"/>
              </a:lnSpc>
              <a:spcAft>
                <a:spcPts val="600"/>
              </a:spcAft>
              <a:buFont typeface="Courier New" panose="020B0604020202020204" pitchFamily="34" charset="0"/>
              <a:buChar char="o"/>
            </a:pPr>
            <a:r>
              <a:rPr lang="en-US" sz="2400" b="1">
                <a:solidFill>
                  <a:srgbClr val="FFC000"/>
                </a:solidFill>
                <a:latin typeface="Century Gothic"/>
              </a:rPr>
              <a:t>Our Actors:</a:t>
            </a:r>
            <a:r>
              <a:rPr lang="en-US" sz="2400" b="1" dirty="0">
                <a:solidFill>
                  <a:schemeClr val="bg1"/>
                </a:solidFill>
                <a:latin typeface="Century Gothic"/>
              </a:rPr>
              <a:t> </a:t>
            </a:r>
            <a:r>
              <a:rPr lang="en-US" sz="2400">
                <a:solidFill>
                  <a:schemeClr val="bg1"/>
                </a:solidFill>
                <a:latin typeface="Century Gothic"/>
              </a:rPr>
              <a:t>The concert goers, the artist, the artist’s manager/music label, and the streaming service </a:t>
            </a:r>
            <a:endParaRPr lang="en-US" sz="2400">
              <a:solidFill>
                <a:schemeClr val="bg1"/>
              </a:solidFill>
              <a:latin typeface="Century Gothic"/>
              <a:cs typeface="Calibri"/>
            </a:endParaRPr>
          </a:p>
          <a:p>
            <a:pPr marL="114300" indent="-342900">
              <a:lnSpc>
                <a:spcPct val="90000"/>
              </a:lnSpc>
              <a:spcAft>
                <a:spcPts val="600"/>
              </a:spcAft>
              <a:buFont typeface="Courier New" panose="020B0604020202020204" pitchFamily="34" charset="0"/>
              <a:buChar char="o"/>
            </a:pPr>
            <a:endParaRPr lang="en-US" sz="2400" dirty="0">
              <a:solidFill>
                <a:schemeClr val="bg1"/>
              </a:solidFill>
              <a:latin typeface="Century Gothic"/>
            </a:endParaRPr>
          </a:p>
          <a:p>
            <a:pPr marL="114300" indent="-342900">
              <a:lnSpc>
                <a:spcPct val="90000"/>
              </a:lnSpc>
              <a:spcAft>
                <a:spcPts val="600"/>
              </a:spcAft>
              <a:buFont typeface="Courier New" panose="020B0604020202020204" pitchFamily="34" charset="0"/>
              <a:buChar char="o"/>
            </a:pPr>
            <a:r>
              <a:rPr lang="en-US" sz="2400" b="1">
                <a:solidFill>
                  <a:srgbClr val="FFC000"/>
                </a:solidFill>
                <a:latin typeface="Century Gothic"/>
              </a:rPr>
              <a:t>Our end goal is:</a:t>
            </a:r>
            <a:r>
              <a:rPr lang="en-US" sz="2400" b="1" dirty="0">
                <a:solidFill>
                  <a:schemeClr val="bg1"/>
                </a:solidFill>
                <a:latin typeface="Century Gothic"/>
              </a:rPr>
              <a:t>  </a:t>
            </a:r>
            <a:r>
              <a:rPr lang="en-US" sz="2400">
                <a:solidFill>
                  <a:schemeClr val="bg1"/>
                </a:solidFill>
                <a:latin typeface="Century Gothic"/>
              </a:rPr>
              <a:t>Experience seeing a concert/artist/band live virtually. </a:t>
            </a:r>
            <a:endParaRPr lang="en-US" sz="3600">
              <a:solidFill>
                <a:schemeClr val="bg1"/>
              </a:solidFill>
              <a:latin typeface="Calibri"/>
              <a:cs typeface="Calibri"/>
            </a:endParaRPr>
          </a:p>
          <a:p>
            <a:pPr indent="-228600">
              <a:lnSpc>
                <a:spcPct val="90000"/>
              </a:lnSpc>
              <a:spcAft>
                <a:spcPts val="600"/>
              </a:spcAft>
              <a:buFont typeface="Arial" panose="020B0604020202020204" pitchFamily="34" charset="0"/>
              <a:buChar char="•"/>
            </a:pPr>
            <a:endParaRPr lang="en-US" sz="2000">
              <a:solidFill>
                <a:schemeClr val="bg1"/>
              </a:solidFill>
            </a:endParaRPr>
          </a:p>
          <a:p>
            <a:pPr indent="-228600">
              <a:lnSpc>
                <a:spcPct val="90000"/>
              </a:lnSpc>
              <a:spcAft>
                <a:spcPts val="600"/>
              </a:spcAft>
              <a:buFont typeface="Arial" panose="020B0604020202020204" pitchFamily="34" charset="0"/>
              <a:buChar char="•"/>
            </a:pPr>
            <a:endParaRPr lang="en-US" sz="2000">
              <a:solidFill>
                <a:schemeClr val="bg1"/>
              </a:solidFill>
            </a:endParaRPr>
          </a:p>
          <a:p>
            <a:pPr indent="-228600">
              <a:lnSpc>
                <a:spcPct val="90000"/>
              </a:lnSpc>
              <a:spcAft>
                <a:spcPts val="600"/>
              </a:spcAft>
              <a:buFont typeface="Arial" panose="020B0604020202020204" pitchFamily="34" charset="0"/>
              <a:buChar char="•"/>
            </a:pPr>
            <a:endParaRPr lang="en-US" sz="2000">
              <a:solidFill>
                <a:schemeClr val="bg1"/>
              </a:solidFill>
            </a:endParaRPr>
          </a:p>
        </p:txBody>
      </p:sp>
      <p:sp>
        <p:nvSpPr>
          <p:cNvPr id="13" name="Rectangle 12">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45379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30FA8C03-450C-6143-9D07-56645CC7EDAE}"/>
              </a:ext>
            </a:extLst>
          </p:cNvPr>
          <p:cNvSpPr txBox="1"/>
          <p:nvPr/>
        </p:nvSpPr>
        <p:spPr>
          <a:xfrm>
            <a:off x="838200" y="365125"/>
            <a:ext cx="4290204" cy="1339940"/>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400">
                <a:solidFill>
                  <a:srgbClr val="FFFFFF"/>
                </a:solidFill>
                <a:latin typeface="+mj-lt"/>
                <a:ea typeface="+mj-ea"/>
                <a:cs typeface="+mj-cs"/>
              </a:rPr>
              <a:t>The Current Map</a:t>
            </a:r>
          </a:p>
        </p:txBody>
      </p:sp>
      <p:graphicFrame>
        <p:nvGraphicFramePr>
          <p:cNvPr id="2" name="Diagram 2">
            <a:extLst>
              <a:ext uri="{FF2B5EF4-FFF2-40B4-BE49-F238E27FC236}">
                <a16:creationId xmlns:a16="http://schemas.microsoft.com/office/drawing/2014/main" id="{18E6FAA0-378B-4AAA-A8FD-0C0EB7411AE6}"/>
              </a:ext>
            </a:extLst>
          </p:cNvPr>
          <p:cNvGraphicFramePr/>
          <p:nvPr>
            <p:extLst>
              <p:ext uri="{D42A27DB-BD31-4B8C-83A1-F6EECF244321}">
                <p14:modId xmlns:p14="http://schemas.microsoft.com/office/powerpoint/2010/main" val="2323535517"/>
              </p:ext>
            </p:extLst>
          </p:nvPr>
        </p:nvGraphicFramePr>
        <p:xfrm>
          <a:off x="1715219" y="1609965"/>
          <a:ext cx="9005977" cy="21372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29" name="Graphic 829" descr="Rock On Hand Gesture with solid fill">
            <a:extLst>
              <a:ext uri="{FF2B5EF4-FFF2-40B4-BE49-F238E27FC236}">
                <a16:creationId xmlns:a16="http://schemas.microsoft.com/office/drawing/2014/main" id="{FD6B0D20-4506-48C6-BE83-2B6C88B7A82E}"/>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0613365" y="1994139"/>
            <a:ext cx="1460739" cy="1431984"/>
          </a:xfrm>
          <a:prstGeom prst="rect">
            <a:avLst/>
          </a:prstGeom>
        </p:spPr>
      </p:pic>
      <p:sp>
        <p:nvSpPr>
          <p:cNvPr id="831" name="TextBox 830">
            <a:extLst>
              <a:ext uri="{FF2B5EF4-FFF2-40B4-BE49-F238E27FC236}">
                <a16:creationId xmlns:a16="http://schemas.microsoft.com/office/drawing/2014/main" id="{01CD646A-CF18-486C-9092-DB54DB4940D7}"/>
              </a:ext>
            </a:extLst>
          </p:cNvPr>
          <p:cNvSpPr txBox="1"/>
          <p:nvPr/>
        </p:nvSpPr>
        <p:spPr>
          <a:xfrm>
            <a:off x="10618217" y="3400784"/>
            <a:ext cx="1477994" cy="1323439"/>
          </a:xfrm>
          <a:prstGeom prst="rect">
            <a:avLst/>
          </a:prstGeom>
        </p:spPr>
        <p:style>
          <a:lnRef idx="1">
            <a:schemeClr val="accent4"/>
          </a:lnRef>
          <a:fillRef idx="2">
            <a:schemeClr val="accent4"/>
          </a:fillRef>
          <a:effectRef idx="1">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dirty="0">
                <a:ea typeface="+mn-lt"/>
                <a:cs typeface="+mn-lt"/>
              </a:rPr>
              <a:t>Virtually experience the feeling of seeing a band live</a:t>
            </a:r>
            <a:endParaRPr lang="en-US" sz="1600" dirty="0">
              <a:cs typeface="Calibri" panose="020F0502020204030204"/>
            </a:endParaRPr>
          </a:p>
        </p:txBody>
      </p:sp>
      <p:pic>
        <p:nvPicPr>
          <p:cNvPr id="897" name="Graphic 897" descr="User outline">
            <a:extLst>
              <a:ext uri="{FF2B5EF4-FFF2-40B4-BE49-F238E27FC236}">
                <a16:creationId xmlns:a16="http://schemas.microsoft.com/office/drawing/2014/main" id="{0288C5C5-8056-4F8B-A888-3F413FA6B01E}"/>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678611" y="2224177"/>
            <a:ext cx="914400" cy="914400"/>
          </a:xfrm>
          <a:prstGeom prst="rect">
            <a:avLst/>
          </a:prstGeom>
        </p:spPr>
      </p:pic>
      <p:pic>
        <p:nvPicPr>
          <p:cNvPr id="909" name="Graphic 909" descr="Office worker male with solid fill">
            <a:extLst>
              <a:ext uri="{FF2B5EF4-FFF2-40B4-BE49-F238E27FC236}">
                <a16:creationId xmlns:a16="http://schemas.microsoft.com/office/drawing/2014/main" id="{B00DAEA5-0DDA-4EC6-9345-BA4FFE81A80A}"/>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678611" y="4366403"/>
            <a:ext cx="914400" cy="914400"/>
          </a:xfrm>
          <a:prstGeom prst="rect">
            <a:avLst/>
          </a:prstGeom>
        </p:spPr>
      </p:pic>
      <p:pic>
        <p:nvPicPr>
          <p:cNvPr id="910" name="Graphic 910" descr="Internet with solid fill">
            <a:extLst>
              <a:ext uri="{FF2B5EF4-FFF2-40B4-BE49-F238E27FC236}">
                <a16:creationId xmlns:a16="http://schemas.microsoft.com/office/drawing/2014/main" id="{ADA9302F-D2E9-4DEF-9984-9BDB474C8B74}"/>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678611" y="5459083"/>
            <a:ext cx="914400" cy="914400"/>
          </a:xfrm>
          <a:prstGeom prst="rect">
            <a:avLst/>
          </a:prstGeom>
        </p:spPr>
      </p:pic>
      <p:pic>
        <p:nvPicPr>
          <p:cNvPr id="912" name="Graphic 912" descr="Disk jockey male with solid fill">
            <a:extLst>
              <a:ext uri="{FF2B5EF4-FFF2-40B4-BE49-F238E27FC236}">
                <a16:creationId xmlns:a16="http://schemas.microsoft.com/office/drawing/2014/main" id="{718FCEFC-7363-4873-93E3-9B7CD49CCC07}"/>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678611" y="3302479"/>
            <a:ext cx="914400" cy="914400"/>
          </a:xfrm>
          <a:prstGeom prst="rect">
            <a:avLst/>
          </a:prstGeom>
        </p:spPr>
      </p:pic>
      <p:sp>
        <p:nvSpPr>
          <p:cNvPr id="935" name="TextBox 934">
            <a:extLst>
              <a:ext uri="{FF2B5EF4-FFF2-40B4-BE49-F238E27FC236}">
                <a16:creationId xmlns:a16="http://schemas.microsoft.com/office/drawing/2014/main" id="{7B2C958C-73FD-43C1-97F9-A308B35C3121}"/>
              </a:ext>
            </a:extLst>
          </p:cNvPr>
          <p:cNvSpPr txBox="1"/>
          <p:nvPr/>
        </p:nvSpPr>
        <p:spPr>
          <a:xfrm>
            <a:off x="483079" y="2941608"/>
            <a:ext cx="1334220" cy="33855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a:t>Concert Goer</a:t>
            </a:r>
            <a:endParaRPr lang="en-US" sz="1600">
              <a:cs typeface="Calibri"/>
            </a:endParaRPr>
          </a:p>
        </p:txBody>
      </p:sp>
      <p:sp>
        <p:nvSpPr>
          <p:cNvPr id="232" name="TextBox 231">
            <a:extLst>
              <a:ext uri="{FF2B5EF4-FFF2-40B4-BE49-F238E27FC236}">
                <a16:creationId xmlns:a16="http://schemas.microsoft.com/office/drawing/2014/main" id="{0D5A9453-BF9E-43D3-8D99-5EFC13B9F659}"/>
              </a:ext>
            </a:extLst>
          </p:cNvPr>
          <p:cNvSpPr txBox="1"/>
          <p:nvPr/>
        </p:nvSpPr>
        <p:spPr>
          <a:xfrm>
            <a:off x="698739" y="4034287"/>
            <a:ext cx="902898" cy="33855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a:t>Artist</a:t>
            </a:r>
            <a:endParaRPr lang="en-US"/>
          </a:p>
        </p:txBody>
      </p:sp>
      <p:sp>
        <p:nvSpPr>
          <p:cNvPr id="233" name="TextBox 232">
            <a:extLst>
              <a:ext uri="{FF2B5EF4-FFF2-40B4-BE49-F238E27FC236}">
                <a16:creationId xmlns:a16="http://schemas.microsoft.com/office/drawing/2014/main" id="{DE1998E1-78A5-4C1A-972C-D7070BAD1F1E}"/>
              </a:ext>
            </a:extLst>
          </p:cNvPr>
          <p:cNvSpPr txBox="1"/>
          <p:nvPr/>
        </p:nvSpPr>
        <p:spPr>
          <a:xfrm>
            <a:off x="669985" y="5040702"/>
            <a:ext cx="931654" cy="33855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a:t>Manager</a:t>
            </a:r>
            <a:endParaRPr lang="en-US"/>
          </a:p>
        </p:txBody>
      </p:sp>
      <p:sp>
        <p:nvSpPr>
          <p:cNvPr id="234" name="TextBox 233">
            <a:extLst>
              <a:ext uri="{FF2B5EF4-FFF2-40B4-BE49-F238E27FC236}">
                <a16:creationId xmlns:a16="http://schemas.microsoft.com/office/drawing/2014/main" id="{42F2E836-BCD1-4C8D-AACE-FF9E6F380DF0}"/>
              </a:ext>
            </a:extLst>
          </p:cNvPr>
          <p:cNvSpPr txBox="1"/>
          <p:nvPr/>
        </p:nvSpPr>
        <p:spPr>
          <a:xfrm>
            <a:off x="310550" y="6205267"/>
            <a:ext cx="1679277" cy="33855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a:t>Streaming Service</a:t>
            </a:r>
            <a:endParaRPr lang="en-US"/>
          </a:p>
        </p:txBody>
      </p:sp>
    </p:spTree>
    <p:extLst>
      <p:ext uri="{BB962C8B-B14F-4D97-AF65-F5344CB8AC3E}">
        <p14:creationId xmlns:p14="http://schemas.microsoft.com/office/powerpoint/2010/main" val="247401402"/>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4EC7D0DF-F894-4A05-8399-121E57023682}"/>
              </a:ext>
            </a:extLst>
          </p:cNvPr>
          <p:cNvSpPr>
            <a:spLocks noGrp="1"/>
          </p:cNvSpPr>
          <p:nvPr>
            <p:ph type="title"/>
          </p:nvPr>
        </p:nvSpPr>
        <p:spPr>
          <a:xfrm>
            <a:off x="2228442" y="2073715"/>
            <a:ext cx="7737171" cy="2993042"/>
          </a:xfrm>
        </p:spPr>
        <p:txBody>
          <a:bodyPr vert="horz" lIns="91440" tIns="45720" rIns="91440" bIns="45720" rtlCol="0" anchor="ctr">
            <a:normAutofit/>
          </a:bodyPr>
          <a:lstStyle/>
          <a:p>
            <a:pPr algn="ctr"/>
            <a:r>
              <a:rPr lang="en-US" sz="8800" kern="1200">
                <a:solidFill>
                  <a:schemeClr val="bg1"/>
                </a:solidFill>
                <a:latin typeface="+mj-lt"/>
                <a:ea typeface="+mj-ea"/>
                <a:cs typeface="+mj-cs"/>
              </a:rPr>
              <a:t>The </a:t>
            </a:r>
            <a:r>
              <a:rPr lang="en-US" sz="8800">
                <a:solidFill>
                  <a:schemeClr val="bg1"/>
                </a:solidFill>
              </a:rPr>
              <a:t>Pain Points</a:t>
            </a:r>
            <a:endParaRPr lang="en-US" sz="8800" kern="1200">
              <a:solidFill>
                <a:schemeClr val="bg1"/>
              </a:solidFill>
              <a:latin typeface="+mj-lt"/>
              <a:ea typeface="+mj-ea"/>
              <a:cs typeface="+mj-cs"/>
            </a:endParaRPr>
          </a:p>
        </p:txBody>
      </p:sp>
      <p:sp>
        <p:nvSpPr>
          <p:cNvPr id="6" name="Rectangle 9">
            <a:extLst>
              <a:ext uri="{FF2B5EF4-FFF2-40B4-BE49-F238E27FC236}">
                <a16:creationId xmlns:a16="http://schemas.microsoft.com/office/drawing/2014/main" id="{81BD432D-FAB3-4B5D-BF27-4DA7C75B32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11">
            <a:extLst>
              <a:ext uri="{FF2B5EF4-FFF2-40B4-BE49-F238E27FC236}">
                <a16:creationId xmlns:a16="http://schemas.microsoft.com/office/drawing/2014/main" id="{E6D6B450-4278-45B8-88C7-C061710E3C7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399233" y="1883640"/>
            <a:ext cx="693576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4234A4C-A256-4139-A5F4-27078F0D67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399233" y="5066757"/>
            <a:ext cx="693576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2641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7D0DF-F894-4A05-8399-121E57023682}"/>
              </a:ext>
            </a:extLst>
          </p:cNvPr>
          <p:cNvSpPr>
            <a:spLocks noGrp="1"/>
          </p:cNvSpPr>
          <p:nvPr>
            <p:ph type="title"/>
          </p:nvPr>
        </p:nvSpPr>
        <p:spPr>
          <a:xfrm>
            <a:off x="3652520" y="-1826667"/>
            <a:ext cx="10515600" cy="2852737"/>
          </a:xfrm>
        </p:spPr>
        <p:txBody>
          <a:bodyPr/>
          <a:lstStyle/>
          <a:p>
            <a:r>
              <a:rPr lang="en-US">
                <a:latin typeface="Aharoni" panose="02010803020104030203" pitchFamily="2" charset="-79"/>
                <a:cs typeface="Aharoni" panose="02010803020104030203" pitchFamily="2" charset="-79"/>
              </a:rPr>
              <a:t>The Pain Points</a:t>
            </a:r>
          </a:p>
        </p:txBody>
      </p:sp>
      <p:pic>
        <p:nvPicPr>
          <p:cNvPr id="5" name="Picture 4" descr="A picture containing diagram&#10;&#10;Description automatically generated">
            <a:extLst>
              <a:ext uri="{FF2B5EF4-FFF2-40B4-BE49-F238E27FC236}">
                <a16:creationId xmlns:a16="http://schemas.microsoft.com/office/drawing/2014/main" id="{57DDBA1D-A0EA-364C-8954-70A7AAD552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8514" y="1157877"/>
            <a:ext cx="11977286" cy="5121003"/>
          </a:xfrm>
          <a:prstGeom prst="rect">
            <a:avLst/>
          </a:prstGeom>
        </p:spPr>
      </p:pic>
    </p:spTree>
    <p:extLst>
      <p:ext uri="{BB962C8B-B14F-4D97-AF65-F5344CB8AC3E}">
        <p14:creationId xmlns:p14="http://schemas.microsoft.com/office/powerpoint/2010/main" val="24873800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1362</Words>
  <Application>Microsoft Office PowerPoint</Application>
  <PresentationFormat>Widescreen</PresentationFormat>
  <Paragraphs>117</Paragraphs>
  <Slides>18</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Aharoni</vt:lpstr>
      <vt:lpstr>Arial</vt:lpstr>
      <vt:lpstr>Arial,Sans-Serif</vt:lpstr>
      <vt:lpstr>Calibri</vt:lpstr>
      <vt:lpstr>Calibri Light</vt:lpstr>
      <vt:lpstr>Century Gothic</vt:lpstr>
      <vt:lpstr>Courier New</vt:lpstr>
      <vt:lpstr>office theme</vt:lpstr>
      <vt:lpstr>How to Virtually Recreate the Live Band Experience</vt:lpstr>
      <vt:lpstr>What We'll Cover</vt:lpstr>
      <vt:lpstr>The Problem</vt:lpstr>
      <vt:lpstr>The Problem</vt:lpstr>
      <vt:lpstr>The Map</vt:lpstr>
      <vt:lpstr>PowerPoint Presentation</vt:lpstr>
      <vt:lpstr>PowerPoint Presentation</vt:lpstr>
      <vt:lpstr>The Pain Points</vt:lpstr>
      <vt:lpstr>The Pain Points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 &amp; 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Celine Edouard</dc:creator>
  <cp:lastModifiedBy>Celine Edouard</cp:lastModifiedBy>
  <cp:revision>315</cp:revision>
  <dcterms:created xsi:type="dcterms:W3CDTF">2021-02-27T01:51:07Z</dcterms:created>
  <dcterms:modified xsi:type="dcterms:W3CDTF">2021-05-08T22:14:56Z</dcterms:modified>
</cp:coreProperties>
</file>