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4" r:id="rId3"/>
    <p:sldId id="259" r:id="rId4"/>
    <p:sldId id="275" r:id="rId5"/>
    <p:sldId id="276" r:id="rId6"/>
    <p:sldId id="283" r:id="rId7"/>
    <p:sldId id="277" r:id="rId8"/>
    <p:sldId id="263" r:id="rId9"/>
    <p:sldId id="264" r:id="rId10"/>
    <p:sldId id="260" r:id="rId11"/>
    <p:sldId id="265" r:id="rId12"/>
    <p:sldId id="266" r:id="rId13"/>
    <p:sldId id="261" r:id="rId14"/>
    <p:sldId id="267" r:id="rId15"/>
    <p:sldId id="270" r:id="rId16"/>
    <p:sldId id="272" r:id="rId17"/>
    <p:sldId id="268" r:id="rId18"/>
    <p:sldId id="271"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B7891-8F13-9956-1AA4-63693EB628F3}" v="64" dt="2021-05-06T21:28:45.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110_B35FABE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solidFill>
                  <a:schemeClr val="bg1"/>
                </a:solidFill>
              </a:rPr>
              <a:t>User Testing Question Results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Pass</c:v>
                </c:pt>
              </c:strCache>
            </c:strRef>
          </c:tx>
          <c:spPr>
            <a:solidFill>
              <a:srgbClr val="00B050"/>
            </a:solidFill>
            <a:ln>
              <a:noFill/>
            </a:ln>
            <a:effectLst/>
          </c:spPr>
          <c:invertIfNegative val="0"/>
          <c:cat>
            <c:strRef>
              <c:f>Sheet1!$A$2:$A$13</c:f>
              <c:strCache>
                <c:ptCount val="12"/>
                <c:pt idx="0">
                  <c:v>Accept the request </c:v>
                </c:pt>
                <c:pt idx="1">
                  <c:v>Change concert view </c:v>
                </c:pt>
                <c:pt idx="2">
                  <c:v>Mute yourself</c:v>
                </c:pt>
                <c:pt idx="3">
                  <c:v>Take a screenshot</c:v>
                </c:pt>
                <c:pt idx="4">
                  <c:v>Change the volume</c:v>
                </c:pt>
                <c:pt idx="5">
                  <c:v>End the call</c:v>
                </c:pt>
                <c:pt idx="6">
                  <c:v>Send a message</c:v>
                </c:pt>
                <c:pt idx="7">
                  <c:v>Access your profile.</c:v>
                </c:pt>
                <c:pt idx="8">
                  <c:v>Veiw the replay</c:v>
                </c:pt>
                <c:pt idx="9">
                  <c:v>Go back to your profile</c:v>
                </c:pt>
                <c:pt idx="10">
                  <c:v>Download the concert</c:v>
                </c:pt>
                <c:pt idx="11">
                  <c:v>Share the concert </c:v>
                </c:pt>
              </c:strCache>
            </c:strRef>
          </c:cat>
          <c:val>
            <c:numRef>
              <c:f>Sheet1!$B$2:$B$13</c:f>
              <c:numCache>
                <c:formatCode>General</c:formatCode>
                <c:ptCount val="12"/>
                <c:pt idx="0">
                  <c:v>5</c:v>
                </c:pt>
                <c:pt idx="1">
                  <c:v>0</c:v>
                </c:pt>
                <c:pt idx="2">
                  <c:v>4</c:v>
                </c:pt>
                <c:pt idx="3">
                  <c:v>5</c:v>
                </c:pt>
                <c:pt idx="4">
                  <c:v>4</c:v>
                </c:pt>
                <c:pt idx="5">
                  <c:v>5</c:v>
                </c:pt>
                <c:pt idx="6">
                  <c:v>5</c:v>
                </c:pt>
                <c:pt idx="7">
                  <c:v>5</c:v>
                </c:pt>
                <c:pt idx="8">
                  <c:v>5</c:v>
                </c:pt>
                <c:pt idx="9">
                  <c:v>5</c:v>
                </c:pt>
                <c:pt idx="10">
                  <c:v>5</c:v>
                </c:pt>
                <c:pt idx="11">
                  <c:v>5</c:v>
                </c:pt>
              </c:numCache>
            </c:numRef>
          </c:val>
          <c:extLst>
            <c:ext xmlns:c16="http://schemas.microsoft.com/office/drawing/2014/chart" uri="{C3380CC4-5D6E-409C-BE32-E72D297353CC}">
              <c16:uniqueId val="{00000000-4434-4304-835D-79171A484675}"/>
            </c:ext>
          </c:extLst>
        </c:ser>
        <c:ser>
          <c:idx val="1"/>
          <c:order val="1"/>
          <c:tx>
            <c:strRef>
              <c:f>Sheet1!$C$1</c:f>
              <c:strCache>
                <c:ptCount val="1"/>
                <c:pt idx="0">
                  <c:v># of Fail</c:v>
                </c:pt>
              </c:strCache>
            </c:strRef>
          </c:tx>
          <c:spPr>
            <a:solidFill>
              <a:srgbClr val="FF0000"/>
            </a:solidFill>
            <a:ln>
              <a:noFill/>
            </a:ln>
            <a:effectLst/>
          </c:spPr>
          <c:invertIfNegative val="0"/>
          <c:cat>
            <c:strRef>
              <c:f>Sheet1!$A$2:$A$13</c:f>
              <c:strCache>
                <c:ptCount val="12"/>
                <c:pt idx="0">
                  <c:v>Accept the request </c:v>
                </c:pt>
                <c:pt idx="1">
                  <c:v>Change concert view </c:v>
                </c:pt>
                <c:pt idx="2">
                  <c:v>Mute yourself</c:v>
                </c:pt>
                <c:pt idx="3">
                  <c:v>Take a screenshot</c:v>
                </c:pt>
                <c:pt idx="4">
                  <c:v>Change the volume</c:v>
                </c:pt>
                <c:pt idx="5">
                  <c:v>End the call</c:v>
                </c:pt>
                <c:pt idx="6">
                  <c:v>Send a message</c:v>
                </c:pt>
                <c:pt idx="7">
                  <c:v>Access your profile.</c:v>
                </c:pt>
                <c:pt idx="8">
                  <c:v>Veiw the replay</c:v>
                </c:pt>
                <c:pt idx="9">
                  <c:v>Go back to your profile</c:v>
                </c:pt>
                <c:pt idx="10">
                  <c:v>Download the concert</c:v>
                </c:pt>
                <c:pt idx="11">
                  <c:v>Share the concert </c:v>
                </c:pt>
              </c:strCache>
            </c:strRef>
          </c:cat>
          <c:val>
            <c:numRef>
              <c:f>Sheet1!$C$2:$C$13</c:f>
              <c:numCache>
                <c:formatCode>General</c:formatCode>
                <c:ptCount val="12"/>
                <c:pt idx="0">
                  <c:v>0</c:v>
                </c:pt>
                <c:pt idx="1">
                  <c:v>5</c:v>
                </c:pt>
                <c:pt idx="2">
                  <c:v>1</c:v>
                </c:pt>
                <c:pt idx="3">
                  <c:v>0</c:v>
                </c:pt>
                <c:pt idx="4">
                  <c:v>1</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4434-4304-835D-79171A484675}"/>
            </c:ext>
          </c:extLst>
        </c:ser>
        <c:dLbls>
          <c:showLegendKey val="0"/>
          <c:showVal val="0"/>
          <c:showCatName val="0"/>
          <c:showSerName val="0"/>
          <c:showPercent val="0"/>
          <c:showBubbleSize val="0"/>
        </c:dLbls>
        <c:gapWidth val="219"/>
        <c:overlap val="-27"/>
        <c:axId val="703383760"/>
        <c:axId val="703377528"/>
      </c:barChart>
      <c:catAx>
        <c:axId val="703383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solidFill>
                      <a:schemeClr val="bg1"/>
                    </a:solidFill>
                  </a:rPr>
                  <a:t>Tasks</a:t>
                </a:r>
                <a:endParaRPr lang="en-US">
                  <a:solidFill>
                    <a:schemeClr val="bg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03377528"/>
        <c:crosses val="autoZero"/>
        <c:auto val="1"/>
        <c:lblAlgn val="ctr"/>
        <c:lblOffset val="100"/>
        <c:noMultiLvlLbl val="0"/>
      </c:catAx>
      <c:valAx>
        <c:axId val="7033775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solidFill>
                      <a:schemeClr val="bg1"/>
                    </a:solidFill>
                  </a:rPr>
                  <a:t>Number of Participants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alpha val="91000"/>
              </a:schemeClr>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0338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7E08B-19EF-4CAA-A275-44B7408D4748}" type="doc">
      <dgm:prSet loTypeId="urn:microsoft.com/office/officeart/2018/5/layout/IconLeaf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8016D868-3F5A-48C2-B966-6671B4E4FA51}">
      <dgm:prSet/>
      <dgm:spPr/>
      <dgm:t>
        <a:bodyPr/>
        <a:lstStyle/>
        <a:p>
          <a:pPr>
            <a:lnSpc>
              <a:spcPct val="100000"/>
            </a:lnSpc>
            <a:defRPr cap="all"/>
          </a:pPr>
          <a:r>
            <a:rPr lang="en-US"/>
            <a:t>Recap</a:t>
          </a:r>
        </a:p>
      </dgm:t>
    </dgm:pt>
    <dgm:pt modelId="{99C3C759-ECB5-4E0C-A2E1-14178559A70B}" type="parTrans" cxnId="{C3CFE8BD-4E98-448C-95CE-C8B6AE517746}">
      <dgm:prSet/>
      <dgm:spPr/>
      <dgm:t>
        <a:bodyPr/>
        <a:lstStyle/>
        <a:p>
          <a:endParaRPr lang="en-US"/>
        </a:p>
      </dgm:t>
    </dgm:pt>
    <dgm:pt modelId="{2B23113A-1541-445B-A3D6-22E6EC09641B}" type="sibTrans" cxnId="{C3CFE8BD-4E98-448C-95CE-C8B6AE517746}">
      <dgm:prSet/>
      <dgm:spPr/>
      <dgm:t>
        <a:bodyPr/>
        <a:lstStyle/>
        <a:p>
          <a:endParaRPr lang="en-US"/>
        </a:p>
      </dgm:t>
    </dgm:pt>
    <dgm:pt modelId="{5D6DB472-1644-4ACC-87BE-A123E7BCEB7E}">
      <dgm:prSet/>
      <dgm:spPr/>
      <dgm:t>
        <a:bodyPr/>
        <a:lstStyle/>
        <a:p>
          <a:pPr>
            <a:lnSpc>
              <a:spcPct val="100000"/>
            </a:lnSpc>
            <a:defRPr cap="all"/>
          </a:pPr>
          <a:r>
            <a:rPr lang="en-US"/>
            <a:t>HMW Statements</a:t>
          </a:r>
        </a:p>
      </dgm:t>
    </dgm:pt>
    <dgm:pt modelId="{F2489E5A-2A5B-4C92-B85C-B9744D91C491}" type="parTrans" cxnId="{A28A1B7A-70AB-4011-99F5-580CC65116E8}">
      <dgm:prSet/>
      <dgm:spPr/>
      <dgm:t>
        <a:bodyPr/>
        <a:lstStyle/>
        <a:p>
          <a:endParaRPr lang="en-US"/>
        </a:p>
      </dgm:t>
    </dgm:pt>
    <dgm:pt modelId="{4F29B7C6-9112-42BD-85DD-4DC4FA0F34EB}" type="sibTrans" cxnId="{A28A1B7A-70AB-4011-99F5-580CC65116E8}">
      <dgm:prSet/>
      <dgm:spPr/>
      <dgm:t>
        <a:bodyPr/>
        <a:lstStyle/>
        <a:p>
          <a:endParaRPr lang="en-US"/>
        </a:p>
      </dgm:t>
    </dgm:pt>
    <dgm:pt modelId="{6D77C48A-0281-43D1-9214-1B9A3AA81CDD}">
      <dgm:prSet/>
      <dgm:spPr/>
      <dgm:t>
        <a:bodyPr/>
        <a:lstStyle/>
        <a:p>
          <a:pPr>
            <a:lnSpc>
              <a:spcPct val="100000"/>
            </a:lnSpc>
            <a:defRPr cap="all"/>
          </a:pPr>
          <a:r>
            <a:rPr lang="en-US"/>
            <a:t>Art Museum</a:t>
          </a:r>
        </a:p>
      </dgm:t>
    </dgm:pt>
    <dgm:pt modelId="{8739795E-7E27-4291-B390-7A6A86128B23}" type="parTrans" cxnId="{23A44001-34C2-4FB6-A0F1-17E02CB88F8A}">
      <dgm:prSet/>
      <dgm:spPr/>
      <dgm:t>
        <a:bodyPr/>
        <a:lstStyle/>
        <a:p>
          <a:endParaRPr lang="en-US"/>
        </a:p>
      </dgm:t>
    </dgm:pt>
    <dgm:pt modelId="{9F83ED3C-CFF6-4798-89E9-1BEF0240EFE9}" type="sibTrans" cxnId="{23A44001-34C2-4FB6-A0F1-17E02CB88F8A}">
      <dgm:prSet/>
      <dgm:spPr/>
      <dgm:t>
        <a:bodyPr/>
        <a:lstStyle/>
        <a:p>
          <a:endParaRPr lang="en-US"/>
        </a:p>
      </dgm:t>
    </dgm:pt>
    <dgm:pt modelId="{7BDDFEE5-84DE-4C75-B379-7C7E83F78531}">
      <dgm:prSet/>
      <dgm:spPr/>
      <dgm:t>
        <a:bodyPr/>
        <a:lstStyle/>
        <a:p>
          <a:pPr>
            <a:lnSpc>
              <a:spcPct val="100000"/>
            </a:lnSpc>
            <a:defRPr cap="all"/>
          </a:pPr>
          <a:r>
            <a:rPr lang="en-US"/>
            <a:t>Prototype</a:t>
          </a:r>
        </a:p>
      </dgm:t>
    </dgm:pt>
    <dgm:pt modelId="{BE5159A8-9562-46D1-9D34-4531062C3117}" type="parTrans" cxnId="{67FFB3D8-8A93-41DF-A774-5F86C74E9B60}">
      <dgm:prSet/>
      <dgm:spPr/>
      <dgm:t>
        <a:bodyPr/>
        <a:lstStyle/>
        <a:p>
          <a:endParaRPr lang="en-US"/>
        </a:p>
      </dgm:t>
    </dgm:pt>
    <dgm:pt modelId="{2D246388-EE7C-4C61-9C1C-56A11477829A}" type="sibTrans" cxnId="{67FFB3D8-8A93-41DF-A774-5F86C74E9B60}">
      <dgm:prSet/>
      <dgm:spPr/>
      <dgm:t>
        <a:bodyPr/>
        <a:lstStyle/>
        <a:p>
          <a:endParaRPr lang="en-US"/>
        </a:p>
      </dgm:t>
    </dgm:pt>
    <dgm:pt modelId="{9669CBE5-7656-4CB3-99B4-54C050B9505F}">
      <dgm:prSet/>
      <dgm:spPr/>
      <dgm:t>
        <a:bodyPr/>
        <a:lstStyle/>
        <a:p>
          <a:pPr>
            <a:lnSpc>
              <a:spcPct val="100000"/>
            </a:lnSpc>
            <a:defRPr cap="all"/>
          </a:pPr>
          <a:r>
            <a:rPr lang="en-US"/>
            <a:t>Q&amp;A</a:t>
          </a:r>
        </a:p>
      </dgm:t>
    </dgm:pt>
    <dgm:pt modelId="{655509AC-9154-4016-A565-6682A200BD88}" type="parTrans" cxnId="{A79BAE4A-F562-40EB-B1B4-E27A27C89F4F}">
      <dgm:prSet/>
      <dgm:spPr/>
      <dgm:t>
        <a:bodyPr/>
        <a:lstStyle/>
        <a:p>
          <a:endParaRPr lang="en-US"/>
        </a:p>
      </dgm:t>
    </dgm:pt>
    <dgm:pt modelId="{EC257244-442A-499F-8B8F-0CEE8C3ECF63}" type="sibTrans" cxnId="{A79BAE4A-F562-40EB-B1B4-E27A27C89F4F}">
      <dgm:prSet/>
      <dgm:spPr/>
      <dgm:t>
        <a:bodyPr/>
        <a:lstStyle/>
        <a:p>
          <a:endParaRPr lang="en-US"/>
        </a:p>
      </dgm:t>
    </dgm:pt>
    <dgm:pt modelId="{DE9D0C1D-D0DD-4019-A2E1-5D26E94A07D2}" type="pres">
      <dgm:prSet presAssocID="{A537E08B-19EF-4CAA-A275-44B7408D4748}" presName="root" presStyleCnt="0">
        <dgm:presLayoutVars>
          <dgm:dir/>
          <dgm:resizeHandles val="exact"/>
        </dgm:presLayoutVars>
      </dgm:prSet>
      <dgm:spPr/>
    </dgm:pt>
    <dgm:pt modelId="{A9B76C13-0589-4AD2-98D2-13E7A760F628}" type="pres">
      <dgm:prSet presAssocID="{8016D868-3F5A-48C2-B966-6671B4E4FA51}" presName="compNode" presStyleCnt="0"/>
      <dgm:spPr/>
    </dgm:pt>
    <dgm:pt modelId="{CE9362A6-14BD-4452-B4ED-CB5DEBED1A24}" type="pres">
      <dgm:prSet presAssocID="{8016D868-3F5A-48C2-B966-6671B4E4FA51}" presName="iconBgRect" presStyleLbl="bgShp" presStyleIdx="0" presStyleCnt="5"/>
      <dgm:spPr>
        <a:prstGeom prst="round2DiagRect">
          <a:avLst>
            <a:gd name="adj1" fmla="val 29727"/>
            <a:gd name="adj2" fmla="val 0"/>
          </a:avLst>
        </a:prstGeom>
      </dgm:spPr>
    </dgm:pt>
    <dgm:pt modelId="{3AE55FDC-4190-42FF-B31F-0262854B5E9E}" type="pres">
      <dgm:prSet presAssocID="{8016D868-3F5A-48C2-B966-6671B4E4FA5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4ECD573-4D39-4331-B7C5-6F6AFF1F2B2C}" type="pres">
      <dgm:prSet presAssocID="{8016D868-3F5A-48C2-B966-6671B4E4FA51}" presName="spaceRect" presStyleCnt="0"/>
      <dgm:spPr/>
    </dgm:pt>
    <dgm:pt modelId="{E49F30B6-F27A-4F9D-B177-125BBED2183D}" type="pres">
      <dgm:prSet presAssocID="{8016D868-3F5A-48C2-B966-6671B4E4FA51}" presName="textRect" presStyleLbl="revTx" presStyleIdx="0" presStyleCnt="5">
        <dgm:presLayoutVars>
          <dgm:chMax val="1"/>
          <dgm:chPref val="1"/>
        </dgm:presLayoutVars>
      </dgm:prSet>
      <dgm:spPr/>
    </dgm:pt>
    <dgm:pt modelId="{9E8F6BAD-37D3-4D5E-9F8C-CECDA20B8F39}" type="pres">
      <dgm:prSet presAssocID="{2B23113A-1541-445B-A3D6-22E6EC09641B}" presName="sibTrans" presStyleCnt="0"/>
      <dgm:spPr/>
    </dgm:pt>
    <dgm:pt modelId="{D0C10F19-00C7-4CA2-92A7-1D7239BC4C1D}" type="pres">
      <dgm:prSet presAssocID="{5D6DB472-1644-4ACC-87BE-A123E7BCEB7E}" presName="compNode" presStyleCnt="0"/>
      <dgm:spPr/>
    </dgm:pt>
    <dgm:pt modelId="{DCDDEEC5-B940-4805-893D-56FD05B37B98}" type="pres">
      <dgm:prSet presAssocID="{5D6DB472-1644-4ACC-87BE-A123E7BCEB7E}" presName="iconBgRect" presStyleLbl="bgShp" presStyleIdx="1" presStyleCnt="5"/>
      <dgm:spPr>
        <a:prstGeom prst="round2DiagRect">
          <a:avLst>
            <a:gd name="adj1" fmla="val 29727"/>
            <a:gd name="adj2" fmla="val 0"/>
          </a:avLst>
        </a:prstGeom>
      </dgm:spPr>
    </dgm:pt>
    <dgm:pt modelId="{2910615A-9EAE-4742-8522-195B0C9C35EC}" type="pres">
      <dgm:prSet presAssocID="{5D6DB472-1644-4ACC-87BE-A123E7BCEB7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24A59B1-E764-4EE0-97FD-95C38378C2CB}" type="pres">
      <dgm:prSet presAssocID="{5D6DB472-1644-4ACC-87BE-A123E7BCEB7E}" presName="spaceRect" presStyleCnt="0"/>
      <dgm:spPr/>
    </dgm:pt>
    <dgm:pt modelId="{CFC0CC91-3F70-41A6-A939-79D9EB9EF6F5}" type="pres">
      <dgm:prSet presAssocID="{5D6DB472-1644-4ACC-87BE-A123E7BCEB7E}" presName="textRect" presStyleLbl="revTx" presStyleIdx="1" presStyleCnt="5">
        <dgm:presLayoutVars>
          <dgm:chMax val="1"/>
          <dgm:chPref val="1"/>
        </dgm:presLayoutVars>
      </dgm:prSet>
      <dgm:spPr/>
    </dgm:pt>
    <dgm:pt modelId="{BB57EF67-1467-475C-8197-B74E92C61455}" type="pres">
      <dgm:prSet presAssocID="{4F29B7C6-9112-42BD-85DD-4DC4FA0F34EB}" presName="sibTrans" presStyleCnt="0"/>
      <dgm:spPr/>
    </dgm:pt>
    <dgm:pt modelId="{4BA0AA8F-CF22-460D-B8C2-A2BFC97A933F}" type="pres">
      <dgm:prSet presAssocID="{6D77C48A-0281-43D1-9214-1B9A3AA81CDD}" presName="compNode" presStyleCnt="0"/>
      <dgm:spPr/>
    </dgm:pt>
    <dgm:pt modelId="{DE5D1A0C-B417-4701-AEF7-C80EB0A9873C}" type="pres">
      <dgm:prSet presAssocID="{6D77C48A-0281-43D1-9214-1B9A3AA81CDD}" presName="iconBgRect" presStyleLbl="bgShp" presStyleIdx="2" presStyleCnt="5"/>
      <dgm:spPr>
        <a:prstGeom prst="round2DiagRect">
          <a:avLst>
            <a:gd name="adj1" fmla="val 29727"/>
            <a:gd name="adj2" fmla="val 0"/>
          </a:avLst>
        </a:prstGeom>
      </dgm:spPr>
    </dgm:pt>
    <dgm:pt modelId="{965C513B-53E8-4E77-8D6F-B3BB04ACE112}" type="pres">
      <dgm:prSet presAssocID="{6D77C48A-0281-43D1-9214-1B9A3AA81C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lette"/>
        </a:ext>
      </dgm:extLst>
    </dgm:pt>
    <dgm:pt modelId="{8224E51A-2D9C-422C-94BA-F5D80802C93E}" type="pres">
      <dgm:prSet presAssocID="{6D77C48A-0281-43D1-9214-1B9A3AA81CDD}" presName="spaceRect" presStyleCnt="0"/>
      <dgm:spPr/>
    </dgm:pt>
    <dgm:pt modelId="{0E4D049C-1B05-43FE-A623-9642BE16141F}" type="pres">
      <dgm:prSet presAssocID="{6D77C48A-0281-43D1-9214-1B9A3AA81CDD}" presName="textRect" presStyleLbl="revTx" presStyleIdx="2" presStyleCnt="5">
        <dgm:presLayoutVars>
          <dgm:chMax val="1"/>
          <dgm:chPref val="1"/>
        </dgm:presLayoutVars>
      </dgm:prSet>
      <dgm:spPr/>
    </dgm:pt>
    <dgm:pt modelId="{87E752C2-C306-48FC-8EF1-AEE2858D414D}" type="pres">
      <dgm:prSet presAssocID="{9F83ED3C-CFF6-4798-89E9-1BEF0240EFE9}" presName="sibTrans" presStyleCnt="0"/>
      <dgm:spPr/>
    </dgm:pt>
    <dgm:pt modelId="{7E9583D6-E6D9-4F8C-BB35-31306879B414}" type="pres">
      <dgm:prSet presAssocID="{7BDDFEE5-84DE-4C75-B379-7C7E83F78531}" presName="compNode" presStyleCnt="0"/>
      <dgm:spPr/>
    </dgm:pt>
    <dgm:pt modelId="{80F2B8B3-CF57-43EC-BBA3-C3841EECF07D}" type="pres">
      <dgm:prSet presAssocID="{7BDDFEE5-84DE-4C75-B379-7C7E83F78531}" presName="iconBgRect" presStyleLbl="bgShp" presStyleIdx="3" presStyleCnt="5"/>
      <dgm:spPr>
        <a:prstGeom prst="round2DiagRect">
          <a:avLst>
            <a:gd name="adj1" fmla="val 29727"/>
            <a:gd name="adj2" fmla="val 0"/>
          </a:avLst>
        </a:prstGeom>
      </dgm:spPr>
    </dgm:pt>
    <dgm:pt modelId="{1C00591D-191D-4264-AA64-D458AC34943E}" type="pres">
      <dgm:prSet presAssocID="{7BDDFEE5-84DE-4C75-B379-7C7E83F7853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BF41954C-DDCC-4425-830D-B5A3A696F118}" type="pres">
      <dgm:prSet presAssocID="{7BDDFEE5-84DE-4C75-B379-7C7E83F78531}" presName="spaceRect" presStyleCnt="0"/>
      <dgm:spPr/>
    </dgm:pt>
    <dgm:pt modelId="{FDED3527-6AE9-4C4C-B029-10F4067C4972}" type="pres">
      <dgm:prSet presAssocID="{7BDDFEE5-84DE-4C75-B379-7C7E83F78531}" presName="textRect" presStyleLbl="revTx" presStyleIdx="3" presStyleCnt="5">
        <dgm:presLayoutVars>
          <dgm:chMax val="1"/>
          <dgm:chPref val="1"/>
        </dgm:presLayoutVars>
      </dgm:prSet>
      <dgm:spPr/>
    </dgm:pt>
    <dgm:pt modelId="{92E58172-140C-453F-A888-DA22A4C98FA5}" type="pres">
      <dgm:prSet presAssocID="{2D246388-EE7C-4C61-9C1C-56A11477829A}" presName="sibTrans" presStyleCnt="0"/>
      <dgm:spPr/>
    </dgm:pt>
    <dgm:pt modelId="{5E403826-4F8F-4E2A-9527-31BB8299E365}" type="pres">
      <dgm:prSet presAssocID="{9669CBE5-7656-4CB3-99B4-54C050B9505F}" presName="compNode" presStyleCnt="0"/>
      <dgm:spPr/>
    </dgm:pt>
    <dgm:pt modelId="{802D1E62-6764-4D1E-AC20-CCB938E2A14E}" type="pres">
      <dgm:prSet presAssocID="{9669CBE5-7656-4CB3-99B4-54C050B9505F}" presName="iconBgRect" presStyleLbl="bgShp" presStyleIdx="4" presStyleCnt="5"/>
      <dgm:spPr>
        <a:prstGeom prst="round2DiagRect">
          <a:avLst>
            <a:gd name="adj1" fmla="val 29727"/>
            <a:gd name="adj2" fmla="val 0"/>
          </a:avLst>
        </a:prstGeom>
      </dgm:spPr>
    </dgm:pt>
    <dgm:pt modelId="{D547535E-FCC3-4945-B313-D3460B4F574C}" type="pres">
      <dgm:prSet presAssocID="{9669CBE5-7656-4CB3-99B4-54C050B9505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1964954A-A55F-4F5F-8930-1941AD3F6317}" type="pres">
      <dgm:prSet presAssocID="{9669CBE5-7656-4CB3-99B4-54C050B9505F}" presName="spaceRect" presStyleCnt="0"/>
      <dgm:spPr/>
    </dgm:pt>
    <dgm:pt modelId="{477E2283-F3DE-4596-B112-72F72852AC73}" type="pres">
      <dgm:prSet presAssocID="{9669CBE5-7656-4CB3-99B4-54C050B9505F}" presName="textRect" presStyleLbl="revTx" presStyleIdx="4" presStyleCnt="5">
        <dgm:presLayoutVars>
          <dgm:chMax val="1"/>
          <dgm:chPref val="1"/>
        </dgm:presLayoutVars>
      </dgm:prSet>
      <dgm:spPr/>
    </dgm:pt>
  </dgm:ptLst>
  <dgm:cxnLst>
    <dgm:cxn modelId="{23A44001-34C2-4FB6-A0F1-17E02CB88F8A}" srcId="{A537E08B-19EF-4CAA-A275-44B7408D4748}" destId="{6D77C48A-0281-43D1-9214-1B9A3AA81CDD}" srcOrd="2" destOrd="0" parTransId="{8739795E-7E27-4291-B390-7A6A86128B23}" sibTransId="{9F83ED3C-CFF6-4798-89E9-1BEF0240EFE9}"/>
    <dgm:cxn modelId="{6E8DD743-BC5F-435C-8DC2-77CE31C2B396}" type="presOf" srcId="{A537E08B-19EF-4CAA-A275-44B7408D4748}" destId="{DE9D0C1D-D0DD-4019-A2E1-5D26E94A07D2}" srcOrd="0" destOrd="0" presId="urn:microsoft.com/office/officeart/2018/5/layout/IconLeafLabelList"/>
    <dgm:cxn modelId="{CA4B504A-9DDA-49E8-9C0E-98DDBB06FFE4}" type="presOf" srcId="{8016D868-3F5A-48C2-B966-6671B4E4FA51}" destId="{E49F30B6-F27A-4F9D-B177-125BBED2183D}" srcOrd="0" destOrd="0" presId="urn:microsoft.com/office/officeart/2018/5/layout/IconLeafLabelList"/>
    <dgm:cxn modelId="{A79BAE4A-F562-40EB-B1B4-E27A27C89F4F}" srcId="{A537E08B-19EF-4CAA-A275-44B7408D4748}" destId="{9669CBE5-7656-4CB3-99B4-54C050B9505F}" srcOrd="4" destOrd="0" parTransId="{655509AC-9154-4016-A565-6682A200BD88}" sibTransId="{EC257244-442A-499F-8B8F-0CEE8C3ECF63}"/>
    <dgm:cxn modelId="{A28A1B7A-70AB-4011-99F5-580CC65116E8}" srcId="{A537E08B-19EF-4CAA-A275-44B7408D4748}" destId="{5D6DB472-1644-4ACC-87BE-A123E7BCEB7E}" srcOrd="1" destOrd="0" parTransId="{F2489E5A-2A5B-4C92-B85C-B9744D91C491}" sibTransId="{4F29B7C6-9112-42BD-85DD-4DC4FA0F34EB}"/>
    <dgm:cxn modelId="{37C30392-0451-4408-8ADB-7BA3BC6801AA}" type="presOf" srcId="{5D6DB472-1644-4ACC-87BE-A123E7BCEB7E}" destId="{CFC0CC91-3F70-41A6-A939-79D9EB9EF6F5}" srcOrd="0" destOrd="0" presId="urn:microsoft.com/office/officeart/2018/5/layout/IconLeafLabelList"/>
    <dgm:cxn modelId="{187A57AC-A221-4C3B-9F6C-AED5F14E001D}" type="presOf" srcId="{6D77C48A-0281-43D1-9214-1B9A3AA81CDD}" destId="{0E4D049C-1B05-43FE-A623-9642BE16141F}" srcOrd="0" destOrd="0" presId="urn:microsoft.com/office/officeart/2018/5/layout/IconLeafLabelList"/>
    <dgm:cxn modelId="{22412BBC-DB4F-4D6F-BDF3-B82E36F1A565}" type="presOf" srcId="{9669CBE5-7656-4CB3-99B4-54C050B9505F}" destId="{477E2283-F3DE-4596-B112-72F72852AC73}" srcOrd="0" destOrd="0" presId="urn:microsoft.com/office/officeart/2018/5/layout/IconLeafLabelList"/>
    <dgm:cxn modelId="{C3CFE8BD-4E98-448C-95CE-C8B6AE517746}" srcId="{A537E08B-19EF-4CAA-A275-44B7408D4748}" destId="{8016D868-3F5A-48C2-B966-6671B4E4FA51}" srcOrd="0" destOrd="0" parTransId="{99C3C759-ECB5-4E0C-A2E1-14178559A70B}" sibTransId="{2B23113A-1541-445B-A3D6-22E6EC09641B}"/>
    <dgm:cxn modelId="{B300D2C0-8836-4688-BC1D-D387DC3F85A4}" type="presOf" srcId="{7BDDFEE5-84DE-4C75-B379-7C7E83F78531}" destId="{FDED3527-6AE9-4C4C-B029-10F4067C4972}" srcOrd="0" destOrd="0" presId="urn:microsoft.com/office/officeart/2018/5/layout/IconLeafLabelList"/>
    <dgm:cxn modelId="{67FFB3D8-8A93-41DF-A774-5F86C74E9B60}" srcId="{A537E08B-19EF-4CAA-A275-44B7408D4748}" destId="{7BDDFEE5-84DE-4C75-B379-7C7E83F78531}" srcOrd="3" destOrd="0" parTransId="{BE5159A8-9562-46D1-9D34-4531062C3117}" sibTransId="{2D246388-EE7C-4C61-9C1C-56A11477829A}"/>
    <dgm:cxn modelId="{398F3C79-7C47-4486-891B-0515F66E96BD}" type="presParOf" srcId="{DE9D0C1D-D0DD-4019-A2E1-5D26E94A07D2}" destId="{A9B76C13-0589-4AD2-98D2-13E7A760F628}" srcOrd="0" destOrd="0" presId="urn:microsoft.com/office/officeart/2018/5/layout/IconLeafLabelList"/>
    <dgm:cxn modelId="{18EAF383-AA6F-452C-B0DF-C5F4277D3615}" type="presParOf" srcId="{A9B76C13-0589-4AD2-98D2-13E7A760F628}" destId="{CE9362A6-14BD-4452-B4ED-CB5DEBED1A24}" srcOrd="0" destOrd="0" presId="urn:microsoft.com/office/officeart/2018/5/layout/IconLeafLabelList"/>
    <dgm:cxn modelId="{AC291BE2-EC5A-4BC8-B931-57B943799376}" type="presParOf" srcId="{A9B76C13-0589-4AD2-98D2-13E7A760F628}" destId="{3AE55FDC-4190-42FF-B31F-0262854B5E9E}" srcOrd="1" destOrd="0" presId="urn:microsoft.com/office/officeart/2018/5/layout/IconLeafLabelList"/>
    <dgm:cxn modelId="{C1014A24-42AC-458D-96F5-DD140ED7473D}" type="presParOf" srcId="{A9B76C13-0589-4AD2-98D2-13E7A760F628}" destId="{74ECD573-4D39-4331-B7C5-6F6AFF1F2B2C}" srcOrd="2" destOrd="0" presId="urn:microsoft.com/office/officeart/2018/5/layout/IconLeafLabelList"/>
    <dgm:cxn modelId="{FEA1BEF0-6560-4527-BC50-8DF009E4F9C6}" type="presParOf" srcId="{A9B76C13-0589-4AD2-98D2-13E7A760F628}" destId="{E49F30B6-F27A-4F9D-B177-125BBED2183D}" srcOrd="3" destOrd="0" presId="urn:microsoft.com/office/officeart/2018/5/layout/IconLeafLabelList"/>
    <dgm:cxn modelId="{5668E6E0-B1FE-4DA5-AC6C-7BE4C00F2B22}" type="presParOf" srcId="{DE9D0C1D-D0DD-4019-A2E1-5D26E94A07D2}" destId="{9E8F6BAD-37D3-4D5E-9F8C-CECDA20B8F39}" srcOrd="1" destOrd="0" presId="urn:microsoft.com/office/officeart/2018/5/layout/IconLeafLabelList"/>
    <dgm:cxn modelId="{CC4F6F8D-0511-4E0D-81BE-DBE8C054818A}" type="presParOf" srcId="{DE9D0C1D-D0DD-4019-A2E1-5D26E94A07D2}" destId="{D0C10F19-00C7-4CA2-92A7-1D7239BC4C1D}" srcOrd="2" destOrd="0" presId="urn:microsoft.com/office/officeart/2018/5/layout/IconLeafLabelList"/>
    <dgm:cxn modelId="{F5BD1227-DD76-4348-9EE0-3E7209F3120D}" type="presParOf" srcId="{D0C10F19-00C7-4CA2-92A7-1D7239BC4C1D}" destId="{DCDDEEC5-B940-4805-893D-56FD05B37B98}" srcOrd="0" destOrd="0" presId="urn:microsoft.com/office/officeart/2018/5/layout/IconLeafLabelList"/>
    <dgm:cxn modelId="{3ADC57FE-5E02-4219-BC5C-580169D013CE}" type="presParOf" srcId="{D0C10F19-00C7-4CA2-92A7-1D7239BC4C1D}" destId="{2910615A-9EAE-4742-8522-195B0C9C35EC}" srcOrd="1" destOrd="0" presId="urn:microsoft.com/office/officeart/2018/5/layout/IconLeafLabelList"/>
    <dgm:cxn modelId="{8C7DCF9C-1863-4807-A776-365DF870B40E}" type="presParOf" srcId="{D0C10F19-00C7-4CA2-92A7-1D7239BC4C1D}" destId="{624A59B1-E764-4EE0-97FD-95C38378C2CB}" srcOrd="2" destOrd="0" presId="urn:microsoft.com/office/officeart/2018/5/layout/IconLeafLabelList"/>
    <dgm:cxn modelId="{32037AB1-F052-470E-9AAA-E9E88798D8EF}" type="presParOf" srcId="{D0C10F19-00C7-4CA2-92A7-1D7239BC4C1D}" destId="{CFC0CC91-3F70-41A6-A939-79D9EB9EF6F5}" srcOrd="3" destOrd="0" presId="urn:microsoft.com/office/officeart/2018/5/layout/IconLeafLabelList"/>
    <dgm:cxn modelId="{60BEF979-5C1C-4BE1-9341-46152E69137D}" type="presParOf" srcId="{DE9D0C1D-D0DD-4019-A2E1-5D26E94A07D2}" destId="{BB57EF67-1467-475C-8197-B74E92C61455}" srcOrd="3" destOrd="0" presId="urn:microsoft.com/office/officeart/2018/5/layout/IconLeafLabelList"/>
    <dgm:cxn modelId="{3FC84733-F243-4BD4-85D5-2EE553949AB6}" type="presParOf" srcId="{DE9D0C1D-D0DD-4019-A2E1-5D26E94A07D2}" destId="{4BA0AA8F-CF22-460D-B8C2-A2BFC97A933F}" srcOrd="4" destOrd="0" presId="urn:microsoft.com/office/officeart/2018/5/layout/IconLeafLabelList"/>
    <dgm:cxn modelId="{B4431056-04A3-454F-9006-4DC472A435D4}" type="presParOf" srcId="{4BA0AA8F-CF22-460D-B8C2-A2BFC97A933F}" destId="{DE5D1A0C-B417-4701-AEF7-C80EB0A9873C}" srcOrd="0" destOrd="0" presId="urn:microsoft.com/office/officeart/2018/5/layout/IconLeafLabelList"/>
    <dgm:cxn modelId="{042B39EB-68EC-4F7A-8089-98E299D8CE7C}" type="presParOf" srcId="{4BA0AA8F-CF22-460D-B8C2-A2BFC97A933F}" destId="{965C513B-53E8-4E77-8D6F-B3BB04ACE112}" srcOrd="1" destOrd="0" presId="urn:microsoft.com/office/officeart/2018/5/layout/IconLeafLabelList"/>
    <dgm:cxn modelId="{E112191C-9EC4-4B74-A762-7CA4C0280E2B}" type="presParOf" srcId="{4BA0AA8F-CF22-460D-B8C2-A2BFC97A933F}" destId="{8224E51A-2D9C-422C-94BA-F5D80802C93E}" srcOrd="2" destOrd="0" presId="urn:microsoft.com/office/officeart/2018/5/layout/IconLeafLabelList"/>
    <dgm:cxn modelId="{5705C1D1-8213-4CF4-B10A-F4F315378769}" type="presParOf" srcId="{4BA0AA8F-CF22-460D-B8C2-A2BFC97A933F}" destId="{0E4D049C-1B05-43FE-A623-9642BE16141F}" srcOrd="3" destOrd="0" presId="urn:microsoft.com/office/officeart/2018/5/layout/IconLeafLabelList"/>
    <dgm:cxn modelId="{825EBC93-FF13-418E-BADD-9D1A8765CDDA}" type="presParOf" srcId="{DE9D0C1D-D0DD-4019-A2E1-5D26E94A07D2}" destId="{87E752C2-C306-48FC-8EF1-AEE2858D414D}" srcOrd="5" destOrd="0" presId="urn:microsoft.com/office/officeart/2018/5/layout/IconLeafLabelList"/>
    <dgm:cxn modelId="{E9777D7F-C9F3-4596-8396-834038BA8798}" type="presParOf" srcId="{DE9D0C1D-D0DD-4019-A2E1-5D26E94A07D2}" destId="{7E9583D6-E6D9-4F8C-BB35-31306879B414}" srcOrd="6" destOrd="0" presId="urn:microsoft.com/office/officeart/2018/5/layout/IconLeafLabelList"/>
    <dgm:cxn modelId="{7EB25552-0CF4-4006-A3BE-83E371318C6B}" type="presParOf" srcId="{7E9583D6-E6D9-4F8C-BB35-31306879B414}" destId="{80F2B8B3-CF57-43EC-BBA3-C3841EECF07D}" srcOrd="0" destOrd="0" presId="urn:microsoft.com/office/officeart/2018/5/layout/IconLeafLabelList"/>
    <dgm:cxn modelId="{4070A8F8-05D5-4E02-ABC5-D4CAB9B250DC}" type="presParOf" srcId="{7E9583D6-E6D9-4F8C-BB35-31306879B414}" destId="{1C00591D-191D-4264-AA64-D458AC34943E}" srcOrd="1" destOrd="0" presId="urn:microsoft.com/office/officeart/2018/5/layout/IconLeafLabelList"/>
    <dgm:cxn modelId="{F451F960-98B7-4CB8-8F22-EE32E730C857}" type="presParOf" srcId="{7E9583D6-E6D9-4F8C-BB35-31306879B414}" destId="{BF41954C-DDCC-4425-830D-B5A3A696F118}" srcOrd="2" destOrd="0" presId="urn:microsoft.com/office/officeart/2018/5/layout/IconLeafLabelList"/>
    <dgm:cxn modelId="{989A523C-4F64-406C-A136-E3AE2EE0012B}" type="presParOf" srcId="{7E9583D6-E6D9-4F8C-BB35-31306879B414}" destId="{FDED3527-6AE9-4C4C-B029-10F4067C4972}" srcOrd="3" destOrd="0" presId="urn:microsoft.com/office/officeart/2018/5/layout/IconLeafLabelList"/>
    <dgm:cxn modelId="{0B590B89-1386-4DF9-A348-7DD584FA1F87}" type="presParOf" srcId="{DE9D0C1D-D0DD-4019-A2E1-5D26E94A07D2}" destId="{92E58172-140C-453F-A888-DA22A4C98FA5}" srcOrd="7" destOrd="0" presId="urn:microsoft.com/office/officeart/2018/5/layout/IconLeafLabelList"/>
    <dgm:cxn modelId="{66276754-3D20-4909-895D-C6340E6DAB5F}" type="presParOf" srcId="{DE9D0C1D-D0DD-4019-A2E1-5D26E94A07D2}" destId="{5E403826-4F8F-4E2A-9527-31BB8299E365}" srcOrd="8" destOrd="0" presId="urn:microsoft.com/office/officeart/2018/5/layout/IconLeafLabelList"/>
    <dgm:cxn modelId="{CC73C7F2-1A75-42C5-88DA-C204F4A9B321}" type="presParOf" srcId="{5E403826-4F8F-4E2A-9527-31BB8299E365}" destId="{802D1E62-6764-4D1E-AC20-CCB938E2A14E}" srcOrd="0" destOrd="0" presId="urn:microsoft.com/office/officeart/2018/5/layout/IconLeafLabelList"/>
    <dgm:cxn modelId="{BFB854C9-C9D2-4C32-900A-A846BCDF27F6}" type="presParOf" srcId="{5E403826-4F8F-4E2A-9527-31BB8299E365}" destId="{D547535E-FCC3-4945-B313-D3460B4F574C}" srcOrd="1" destOrd="0" presId="urn:microsoft.com/office/officeart/2018/5/layout/IconLeafLabelList"/>
    <dgm:cxn modelId="{FDE91439-5B75-4449-B0E6-716447A55A29}" type="presParOf" srcId="{5E403826-4F8F-4E2A-9527-31BB8299E365}" destId="{1964954A-A55F-4F5F-8930-1941AD3F6317}" srcOrd="2" destOrd="0" presId="urn:microsoft.com/office/officeart/2018/5/layout/IconLeafLabelList"/>
    <dgm:cxn modelId="{C936628C-537C-4D00-B41F-F3BB983ABF6C}" type="presParOf" srcId="{5E403826-4F8F-4E2A-9527-31BB8299E365}" destId="{477E2283-F3DE-4596-B112-72F72852AC7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FDC05-CED7-470A-843C-667E66046CD2}" type="doc">
      <dgm:prSet loTypeId="urn:microsoft.com/office/officeart/2005/8/layout/venn3" loCatId="relationship" qsTypeId="urn:microsoft.com/office/officeart/2005/8/quickstyle/simple1" qsCatId="simple" csTypeId="urn:microsoft.com/office/officeart/2005/8/colors/accent2_2" csCatId="accent2" phldr="1"/>
      <dgm:spPr/>
    </dgm:pt>
    <dgm:pt modelId="{1C4FB9D9-1FE5-4B5E-9774-969EF938FA47}">
      <dgm:prSet phldrT="[Text]" phldr="0"/>
      <dgm:spPr/>
      <dgm:t>
        <a:bodyPr/>
        <a:lstStyle/>
        <a:p>
          <a:pPr rtl="0"/>
          <a:r>
            <a:rPr lang="en-US" b="0">
              <a:solidFill>
                <a:schemeClr val="bg1"/>
              </a:solidFill>
              <a:latin typeface="Century Gothic"/>
            </a:rPr>
            <a:t>Sees promotion for their fav artist</a:t>
          </a:r>
        </a:p>
      </dgm:t>
    </dgm:pt>
    <dgm:pt modelId="{9F6A90D2-9650-4972-9655-637320CDF6E5}" type="parTrans" cxnId="{E10D5FA0-BE52-43C2-A00B-07714C2F8FE3}">
      <dgm:prSet/>
      <dgm:spPr/>
      <dgm:t>
        <a:bodyPr/>
        <a:lstStyle/>
        <a:p>
          <a:endParaRPr lang="en-US"/>
        </a:p>
      </dgm:t>
    </dgm:pt>
    <dgm:pt modelId="{66B42B84-BF02-4429-9C8F-ACE9AC826DA4}" type="sibTrans" cxnId="{E10D5FA0-BE52-43C2-A00B-07714C2F8FE3}">
      <dgm:prSet/>
      <dgm:spPr/>
      <dgm:t>
        <a:bodyPr/>
        <a:lstStyle/>
        <a:p>
          <a:endParaRPr lang="en-US"/>
        </a:p>
      </dgm:t>
    </dgm:pt>
    <dgm:pt modelId="{8B6F2AFB-A608-4139-A571-4FD8890A2531}">
      <dgm:prSet phldrT="[Text]" phldr="0"/>
      <dgm:spPr/>
      <dgm:t>
        <a:bodyPr/>
        <a:lstStyle/>
        <a:p>
          <a:pPr rtl="0"/>
          <a:r>
            <a:rPr lang="en-US" b="0">
              <a:solidFill>
                <a:schemeClr val="bg1"/>
              </a:solidFill>
              <a:latin typeface="Century Gothic"/>
            </a:rPr>
            <a:t>Download streaming service app</a:t>
          </a:r>
        </a:p>
      </dgm:t>
    </dgm:pt>
    <dgm:pt modelId="{EA177A4B-FD33-4F8A-8D15-3537DB6B7D1E}" type="parTrans" cxnId="{5C01601A-4BA8-46C7-AE53-7CBFA699A680}">
      <dgm:prSet/>
      <dgm:spPr/>
      <dgm:t>
        <a:bodyPr/>
        <a:lstStyle/>
        <a:p>
          <a:endParaRPr lang="en-US"/>
        </a:p>
      </dgm:t>
    </dgm:pt>
    <dgm:pt modelId="{959703E8-3CEB-4E97-A949-861EC72F881C}" type="sibTrans" cxnId="{5C01601A-4BA8-46C7-AE53-7CBFA699A680}">
      <dgm:prSet/>
      <dgm:spPr/>
      <dgm:t>
        <a:bodyPr/>
        <a:lstStyle/>
        <a:p>
          <a:endParaRPr lang="en-US"/>
        </a:p>
      </dgm:t>
    </dgm:pt>
    <dgm:pt modelId="{64912E1E-5179-46CA-AD28-119AA42E1362}">
      <dgm:prSet phldrT="[Text]" phldr="0"/>
      <dgm:spPr/>
      <dgm:t>
        <a:bodyPr/>
        <a:lstStyle/>
        <a:p>
          <a:pPr rtl="0"/>
          <a:r>
            <a:rPr lang="en-US" b="0">
              <a:solidFill>
                <a:schemeClr val="bg1"/>
              </a:solidFill>
              <a:latin typeface="Century Gothic"/>
            </a:rPr>
            <a:t>Make an account</a:t>
          </a:r>
        </a:p>
      </dgm:t>
    </dgm:pt>
    <dgm:pt modelId="{6B17357F-076D-485E-9373-B70A77AD429E}" type="parTrans" cxnId="{871B2D38-A44E-4A8C-9FF6-43D405B64276}">
      <dgm:prSet/>
      <dgm:spPr/>
      <dgm:t>
        <a:bodyPr/>
        <a:lstStyle/>
        <a:p>
          <a:endParaRPr lang="en-US"/>
        </a:p>
      </dgm:t>
    </dgm:pt>
    <dgm:pt modelId="{83118D54-E364-4E9C-A052-161EBF370335}" type="sibTrans" cxnId="{871B2D38-A44E-4A8C-9FF6-43D405B64276}">
      <dgm:prSet/>
      <dgm:spPr/>
      <dgm:t>
        <a:bodyPr/>
        <a:lstStyle/>
        <a:p>
          <a:endParaRPr lang="en-US"/>
        </a:p>
      </dgm:t>
    </dgm:pt>
    <dgm:pt modelId="{7ED98F62-DA6D-40E3-BFA0-5112904AA9C2}">
      <dgm:prSet phldr="0"/>
      <dgm:spPr/>
      <dgm:t>
        <a:bodyPr/>
        <a:lstStyle/>
        <a:p>
          <a:pPr rtl="0"/>
          <a:r>
            <a:rPr lang="en-US" b="0">
              <a:solidFill>
                <a:schemeClr val="bg1"/>
              </a:solidFill>
              <a:latin typeface="Century Gothic"/>
            </a:rPr>
            <a:t>Look for their fav artist</a:t>
          </a:r>
        </a:p>
      </dgm:t>
    </dgm:pt>
    <dgm:pt modelId="{F3078B26-EE40-40C1-8AE7-52445CDB30BD}" type="parTrans" cxnId="{2D70AB0E-D364-4466-8B18-933E2F2FE85B}">
      <dgm:prSet/>
      <dgm:spPr/>
      <dgm:t>
        <a:bodyPr/>
        <a:lstStyle/>
        <a:p>
          <a:endParaRPr lang="en-US"/>
        </a:p>
      </dgm:t>
    </dgm:pt>
    <dgm:pt modelId="{AA531BE1-DD98-4E29-986C-6B161A46D938}" type="sibTrans" cxnId="{2D70AB0E-D364-4466-8B18-933E2F2FE85B}">
      <dgm:prSet/>
      <dgm:spPr/>
      <dgm:t>
        <a:bodyPr/>
        <a:lstStyle/>
        <a:p>
          <a:endParaRPr lang="en-US"/>
        </a:p>
      </dgm:t>
    </dgm:pt>
    <dgm:pt modelId="{5A167966-08E0-4015-8875-00C4899F7575}">
      <dgm:prSet phldr="0"/>
      <dgm:spPr/>
      <dgm:t>
        <a:bodyPr/>
        <a:lstStyle/>
        <a:p>
          <a:r>
            <a:rPr lang="en-US" b="0">
              <a:solidFill>
                <a:schemeClr val="bg1"/>
              </a:solidFill>
              <a:latin typeface="Century Gothic"/>
            </a:rPr>
            <a:t>Look for concert of artist</a:t>
          </a:r>
        </a:p>
      </dgm:t>
    </dgm:pt>
    <dgm:pt modelId="{1B954E36-2F18-4398-95D6-ACEF19D46449}" type="parTrans" cxnId="{34DEA099-00E0-4402-BF1D-7B86AC305041}">
      <dgm:prSet/>
      <dgm:spPr/>
      <dgm:t>
        <a:bodyPr/>
        <a:lstStyle/>
        <a:p>
          <a:endParaRPr lang="en-US"/>
        </a:p>
      </dgm:t>
    </dgm:pt>
    <dgm:pt modelId="{3A4EF149-0195-4109-B19F-136B632FEA7F}" type="sibTrans" cxnId="{34DEA099-00E0-4402-BF1D-7B86AC305041}">
      <dgm:prSet/>
      <dgm:spPr/>
      <dgm:t>
        <a:bodyPr/>
        <a:lstStyle/>
        <a:p>
          <a:endParaRPr lang="en-US"/>
        </a:p>
      </dgm:t>
    </dgm:pt>
    <dgm:pt modelId="{531C139C-144F-4D1D-AE1A-AD5B156C0EEC}">
      <dgm:prSet phldr="0"/>
      <dgm:spPr/>
      <dgm:t>
        <a:bodyPr/>
        <a:lstStyle/>
        <a:p>
          <a:r>
            <a:rPr lang="en-US" b="0">
              <a:solidFill>
                <a:schemeClr val="bg1"/>
              </a:solidFill>
              <a:latin typeface="Century Gothic"/>
            </a:rPr>
            <a:t>Buy tickets for concert</a:t>
          </a:r>
        </a:p>
      </dgm:t>
    </dgm:pt>
    <dgm:pt modelId="{49702BF7-145D-46C9-BBE9-0C47582AA6A5}" type="parTrans" cxnId="{14AFB732-D6CC-4097-A752-E60A89271B34}">
      <dgm:prSet/>
      <dgm:spPr/>
      <dgm:t>
        <a:bodyPr/>
        <a:lstStyle/>
        <a:p>
          <a:endParaRPr lang="en-US"/>
        </a:p>
      </dgm:t>
    </dgm:pt>
    <dgm:pt modelId="{DC7F87A9-4689-414E-AB7C-1A2AD03B736D}" type="sibTrans" cxnId="{14AFB732-D6CC-4097-A752-E60A89271B34}">
      <dgm:prSet/>
      <dgm:spPr/>
      <dgm:t>
        <a:bodyPr/>
        <a:lstStyle/>
        <a:p>
          <a:endParaRPr lang="en-US"/>
        </a:p>
      </dgm:t>
    </dgm:pt>
    <dgm:pt modelId="{C55B54D8-9E3B-4C8F-92A1-94632A49BD97}">
      <dgm:prSet phldr="0"/>
      <dgm:spPr/>
      <dgm:t>
        <a:bodyPr/>
        <a:lstStyle/>
        <a:p>
          <a:pPr rtl="0"/>
          <a:r>
            <a:rPr lang="en-US" b="0">
              <a:solidFill>
                <a:schemeClr val="bg1"/>
              </a:solidFill>
              <a:latin typeface="Century Gothic"/>
            </a:rPr>
            <a:t>Sign into the concert</a:t>
          </a:r>
        </a:p>
      </dgm:t>
    </dgm:pt>
    <dgm:pt modelId="{B0820594-69C6-4316-BBE1-ABCA915C3A88}" type="parTrans" cxnId="{06E5F9B6-C657-49B3-AFBD-A1D02B25DED8}">
      <dgm:prSet/>
      <dgm:spPr/>
      <dgm:t>
        <a:bodyPr/>
        <a:lstStyle/>
        <a:p>
          <a:endParaRPr lang="en-US"/>
        </a:p>
      </dgm:t>
    </dgm:pt>
    <dgm:pt modelId="{77FC780A-2944-47A5-ADB3-417CFD3931EE}" type="sibTrans" cxnId="{06E5F9B6-C657-49B3-AFBD-A1D02B25DED8}">
      <dgm:prSet/>
      <dgm:spPr/>
      <dgm:t>
        <a:bodyPr/>
        <a:lstStyle/>
        <a:p>
          <a:endParaRPr lang="en-US"/>
        </a:p>
      </dgm:t>
    </dgm:pt>
    <dgm:pt modelId="{C9308A74-2298-4B38-A268-0B2997B818D4}">
      <dgm:prSet phldr="0"/>
      <dgm:spPr/>
      <dgm:t>
        <a:bodyPr/>
        <a:lstStyle/>
        <a:p>
          <a:pPr rtl="0"/>
          <a:r>
            <a:rPr lang="en-US" b="0">
              <a:solidFill>
                <a:schemeClr val="bg1"/>
              </a:solidFill>
              <a:latin typeface="Century Gothic"/>
            </a:rPr>
            <a:t>Watch the artist sing/perform</a:t>
          </a:r>
        </a:p>
      </dgm:t>
    </dgm:pt>
    <dgm:pt modelId="{851A4157-1645-47E3-BFCB-AECF84143DDC}" type="parTrans" cxnId="{BEC4C155-DF90-4A6E-A394-168BE702CB60}">
      <dgm:prSet/>
      <dgm:spPr/>
      <dgm:t>
        <a:bodyPr/>
        <a:lstStyle/>
        <a:p>
          <a:endParaRPr lang="en-US"/>
        </a:p>
      </dgm:t>
    </dgm:pt>
    <dgm:pt modelId="{185F35AA-285C-4756-8347-CF3315945425}" type="sibTrans" cxnId="{BEC4C155-DF90-4A6E-A394-168BE702CB60}">
      <dgm:prSet/>
      <dgm:spPr/>
      <dgm:t>
        <a:bodyPr/>
        <a:lstStyle/>
        <a:p>
          <a:endParaRPr lang="en-US"/>
        </a:p>
      </dgm:t>
    </dgm:pt>
    <dgm:pt modelId="{479277D2-8AC5-49CE-9BD0-6CC29D8471E4}">
      <dgm:prSet phldr="0"/>
      <dgm:spPr/>
      <dgm:t>
        <a:bodyPr/>
        <a:lstStyle/>
        <a:p>
          <a:r>
            <a:rPr lang="en-US" b="0">
              <a:solidFill>
                <a:schemeClr val="bg1"/>
              </a:solidFill>
              <a:latin typeface="Century Gothic"/>
            </a:rPr>
            <a:t>Comment in the chat </a:t>
          </a:r>
          <a:endParaRPr lang="en-US">
            <a:solidFill>
              <a:schemeClr val="bg1"/>
            </a:solidFill>
          </a:endParaRPr>
        </a:p>
      </dgm:t>
    </dgm:pt>
    <dgm:pt modelId="{AC747B09-5CDA-4008-AB84-361A5075843D}" type="parTrans" cxnId="{B22E3C84-EC9A-4177-9E92-BAB4E1EE4F74}">
      <dgm:prSet/>
      <dgm:spPr/>
      <dgm:t>
        <a:bodyPr/>
        <a:lstStyle/>
        <a:p>
          <a:endParaRPr lang="en-US"/>
        </a:p>
      </dgm:t>
    </dgm:pt>
    <dgm:pt modelId="{F1FE661C-5C04-4E51-B030-94E1436D1E55}" type="sibTrans" cxnId="{B22E3C84-EC9A-4177-9E92-BAB4E1EE4F74}">
      <dgm:prSet/>
      <dgm:spPr/>
      <dgm:t>
        <a:bodyPr/>
        <a:lstStyle/>
        <a:p>
          <a:endParaRPr lang="en-US"/>
        </a:p>
      </dgm:t>
    </dgm:pt>
    <dgm:pt modelId="{EEFBC720-BDD8-456E-82CA-E19810DDA444}">
      <dgm:prSet phldr="0"/>
      <dgm:spPr/>
      <dgm:t>
        <a:bodyPr/>
        <a:lstStyle/>
        <a:p>
          <a:r>
            <a:rPr lang="en-US" b="0">
              <a:solidFill>
                <a:schemeClr val="bg1"/>
              </a:solidFill>
              <a:latin typeface="Century Gothic"/>
            </a:rPr>
            <a:t>Log off </a:t>
          </a:r>
          <a:endParaRPr lang="en-US">
            <a:solidFill>
              <a:schemeClr val="bg1"/>
            </a:solidFill>
          </a:endParaRPr>
        </a:p>
      </dgm:t>
    </dgm:pt>
    <dgm:pt modelId="{E3086C7A-7AF1-45B7-864F-3CF9261EB469}" type="parTrans" cxnId="{A6D96E65-7DDB-4A10-84E8-E6471F9D95F3}">
      <dgm:prSet/>
      <dgm:spPr/>
      <dgm:t>
        <a:bodyPr/>
        <a:lstStyle/>
        <a:p>
          <a:endParaRPr lang="en-US"/>
        </a:p>
      </dgm:t>
    </dgm:pt>
    <dgm:pt modelId="{27A368A0-5447-40E0-BC0F-7474C6417511}" type="sibTrans" cxnId="{A6D96E65-7DDB-4A10-84E8-E6471F9D95F3}">
      <dgm:prSet/>
      <dgm:spPr/>
      <dgm:t>
        <a:bodyPr/>
        <a:lstStyle/>
        <a:p>
          <a:endParaRPr lang="en-US"/>
        </a:p>
      </dgm:t>
    </dgm:pt>
    <dgm:pt modelId="{8DBF2A4A-CB6F-4901-B6B8-C35292F787D0}" type="pres">
      <dgm:prSet presAssocID="{9E1FDC05-CED7-470A-843C-667E66046CD2}" presName="Name0" presStyleCnt="0">
        <dgm:presLayoutVars>
          <dgm:dir/>
          <dgm:resizeHandles val="exact"/>
        </dgm:presLayoutVars>
      </dgm:prSet>
      <dgm:spPr/>
    </dgm:pt>
    <dgm:pt modelId="{9B391B51-D3B6-4182-88A4-D341DC8B6874}" type="pres">
      <dgm:prSet presAssocID="{1C4FB9D9-1FE5-4B5E-9774-969EF938FA47}" presName="Name5" presStyleLbl="vennNode1" presStyleIdx="0" presStyleCnt="10">
        <dgm:presLayoutVars>
          <dgm:bulletEnabled val="1"/>
        </dgm:presLayoutVars>
      </dgm:prSet>
      <dgm:spPr/>
    </dgm:pt>
    <dgm:pt modelId="{0EF895AC-B9BC-43BE-8329-98C78DCBDDD6}" type="pres">
      <dgm:prSet presAssocID="{66B42B84-BF02-4429-9C8F-ACE9AC826DA4}" presName="space" presStyleCnt="0"/>
      <dgm:spPr/>
    </dgm:pt>
    <dgm:pt modelId="{13DF2DB4-0FEB-48A1-AAF7-C38E99C0E761}" type="pres">
      <dgm:prSet presAssocID="{8B6F2AFB-A608-4139-A571-4FD8890A2531}" presName="Name5" presStyleLbl="vennNode1" presStyleIdx="1" presStyleCnt="10">
        <dgm:presLayoutVars>
          <dgm:bulletEnabled val="1"/>
        </dgm:presLayoutVars>
      </dgm:prSet>
      <dgm:spPr/>
    </dgm:pt>
    <dgm:pt modelId="{1B3602FA-2332-4FE6-BE19-B60C9A8DC3CB}" type="pres">
      <dgm:prSet presAssocID="{959703E8-3CEB-4E97-A949-861EC72F881C}" presName="space" presStyleCnt="0"/>
      <dgm:spPr/>
    </dgm:pt>
    <dgm:pt modelId="{0A8DA17B-2BC0-4E4A-B075-EF9A3ADA6212}" type="pres">
      <dgm:prSet presAssocID="{64912E1E-5179-46CA-AD28-119AA42E1362}" presName="Name5" presStyleLbl="vennNode1" presStyleIdx="2" presStyleCnt="10">
        <dgm:presLayoutVars>
          <dgm:bulletEnabled val="1"/>
        </dgm:presLayoutVars>
      </dgm:prSet>
      <dgm:spPr/>
    </dgm:pt>
    <dgm:pt modelId="{888BA861-BEAD-429E-84C1-88CC45FFBDFD}" type="pres">
      <dgm:prSet presAssocID="{83118D54-E364-4E9C-A052-161EBF370335}" presName="space" presStyleCnt="0"/>
      <dgm:spPr/>
    </dgm:pt>
    <dgm:pt modelId="{5A562A53-EF79-414B-B2C1-2ABCB6109056}" type="pres">
      <dgm:prSet presAssocID="{7ED98F62-DA6D-40E3-BFA0-5112904AA9C2}" presName="Name5" presStyleLbl="vennNode1" presStyleIdx="3" presStyleCnt="10">
        <dgm:presLayoutVars>
          <dgm:bulletEnabled val="1"/>
        </dgm:presLayoutVars>
      </dgm:prSet>
      <dgm:spPr/>
    </dgm:pt>
    <dgm:pt modelId="{D60FD1EA-5321-4B9F-9F13-80E341A4B5EA}" type="pres">
      <dgm:prSet presAssocID="{AA531BE1-DD98-4E29-986C-6B161A46D938}" presName="space" presStyleCnt="0"/>
      <dgm:spPr/>
    </dgm:pt>
    <dgm:pt modelId="{0B893962-58BE-4AE3-A106-A58210117161}" type="pres">
      <dgm:prSet presAssocID="{5A167966-08E0-4015-8875-00C4899F7575}" presName="Name5" presStyleLbl="vennNode1" presStyleIdx="4" presStyleCnt="10">
        <dgm:presLayoutVars>
          <dgm:bulletEnabled val="1"/>
        </dgm:presLayoutVars>
      </dgm:prSet>
      <dgm:spPr/>
    </dgm:pt>
    <dgm:pt modelId="{FCDA34FD-59C2-4961-A9A2-77C9246E77F9}" type="pres">
      <dgm:prSet presAssocID="{3A4EF149-0195-4109-B19F-136B632FEA7F}" presName="space" presStyleCnt="0"/>
      <dgm:spPr/>
    </dgm:pt>
    <dgm:pt modelId="{58CFF197-7F3E-4645-BB27-432BE367FA77}" type="pres">
      <dgm:prSet presAssocID="{531C139C-144F-4D1D-AE1A-AD5B156C0EEC}" presName="Name5" presStyleLbl="vennNode1" presStyleIdx="5" presStyleCnt="10">
        <dgm:presLayoutVars>
          <dgm:bulletEnabled val="1"/>
        </dgm:presLayoutVars>
      </dgm:prSet>
      <dgm:spPr/>
    </dgm:pt>
    <dgm:pt modelId="{AFA27E5D-EBDA-48B9-90B1-DBD371367A1E}" type="pres">
      <dgm:prSet presAssocID="{DC7F87A9-4689-414E-AB7C-1A2AD03B736D}" presName="space" presStyleCnt="0"/>
      <dgm:spPr/>
    </dgm:pt>
    <dgm:pt modelId="{17638A87-C582-4D36-B6B4-BF9F974B24E4}" type="pres">
      <dgm:prSet presAssocID="{C55B54D8-9E3B-4C8F-92A1-94632A49BD97}" presName="Name5" presStyleLbl="vennNode1" presStyleIdx="6" presStyleCnt="10">
        <dgm:presLayoutVars>
          <dgm:bulletEnabled val="1"/>
        </dgm:presLayoutVars>
      </dgm:prSet>
      <dgm:spPr/>
    </dgm:pt>
    <dgm:pt modelId="{684E642A-B8BE-4B08-89F5-3C8954F01EC9}" type="pres">
      <dgm:prSet presAssocID="{77FC780A-2944-47A5-ADB3-417CFD3931EE}" presName="space" presStyleCnt="0"/>
      <dgm:spPr/>
    </dgm:pt>
    <dgm:pt modelId="{A35FEF13-A665-4A4E-B225-EAF2B532FA6C}" type="pres">
      <dgm:prSet presAssocID="{C9308A74-2298-4B38-A268-0B2997B818D4}" presName="Name5" presStyleLbl="vennNode1" presStyleIdx="7" presStyleCnt="10">
        <dgm:presLayoutVars>
          <dgm:bulletEnabled val="1"/>
        </dgm:presLayoutVars>
      </dgm:prSet>
      <dgm:spPr/>
    </dgm:pt>
    <dgm:pt modelId="{5B381BDF-86F5-4BA8-B008-C5331D00EBA9}" type="pres">
      <dgm:prSet presAssocID="{185F35AA-285C-4756-8347-CF3315945425}" presName="space" presStyleCnt="0"/>
      <dgm:spPr/>
    </dgm:pt>
    <dgm:pt modelId="{69722B50-58D2-4972-87B8-EFAA0D5C47C2}" type="pres">
      <dgm:prSet presAssocID="{479277D2-8AC5-49CE-9BD0-6CC29D8471E4}" presName="Name5" presStyleLbl="vennNode1" presStyleIdx="8" presStyleCnt="10">
        <dgm:presLayoutVars>
          <dgm:bulletEnabled val="1"/>
        </dgm:presLayoutVars>
      </dgm:prSet>
      <dgm:spPr/>
    </dgm:pt>
    <dgm:pt modelId="{A56A8241-4CC7-4DE0-B053-A1904B081C72}" type="pres">
      <dgm:prSet presAssocID="{F1FE661C-5C04-4E51-B030-94E1436D1E55}" presName="space" presStyleCnt="0"/>
      <dgm:spPr/>
    </dgm:pt>
    <dgm:pt modelId="{D23798E4-ECB6-43DC-B8AD-4301414B6A4A}" type="pres">
      <dgm:prSet presAssocID="{EEFBC720-BDD8-456E-82CA-E19810DDA444}" presName="Name5" presStyleLbl="vennNode1" presStyleIdx="9" presStyleCnt="10">
        <dgm:presLayoutVars>
          <dgm:bulletEnabled val="1"/>
        </dgm:presLayoutVars>
      </dgm:prSet>
      <dgm:spPr/>
    </dgm:pt>
  </dgm:ptLst>
  <dgm:cxnLst>
    <dgm:cxn modelId="{2D70AB0E-D364-4466-8B18-933E2F2FE85B}" srcId="{9E1FDC05-CED7-470A-843C-667E66046CD2}" destId="{7ED98F62-DA6D-40E3-BFA0-5112904AA9C2}" srcOrd="3" destOrd="0" parTransId="{F3078B26-EE40-40C1-8AE7-52445CDB30BD}" sibTransId="{AA531BE1-DD98-4E29-986C-6B161A46D938}"/>
    <dgm:cxn modelId="{5C01601A-4BA8-46C7-AE53-7CBFA699A680}" srcId="{9E1FDC05-CED7-470A-843C-667E66046CD2}" destId="{8B6F2AFB-A608-4139-A571-4FD8890A2531}" srcOrd="1" destOrd="0" parTransId="{EA177A4B-FD33-4F8A-8D15-3537DB6B7D1E}" sibTransId="{959703E8-3CEB-4E97-A949-861EC72F881C}"/>
    <dgm:cxn modelId="{8BD1BD1E-F49F-404C-9C9B-3DE213DE4B5A}" type="presOf" srcId="{5A167966-08E0-4015-8875-00C4899F7575}" destId="{0B893962-58BE-4AE3-A106-A58210117161}" srcOrd="0" destOrd="0" presId="urn:microsoft.com/office/officeart/2005/8/layout/venn3"/>
    <dgm:cxn modelId="{14AFB732-D6CC-4097-A752-E60A89271B34}" srcId="{9E1FDC05-CED7-470A-843C-667E66046CD2}" destId="{531C139C-144F-4D1D-AE1A-AD5B156C0EEC}" srcOrd="5" destOrd="0" parTransId="{49702BF7-145D-46C9-BBE9-0C47582AA6A5}" sibTransId="{DC7F87A9-4689-414E-AB7C-1A2AD03B736D}"/>
    <dgm:cxn modelId="{0D931733-D19E-41F3-93E5-2ADE2F1145A3}" type="presOf" srcId="{C55B54D8-9E3B-4C8F-92A1-94632A49BD97}" destId="{17638A87-C582-4D36-B6B4-BF9F974B24E4}" srcOrd="0" destOrd="0" presId="urn:microsoft.com/office/officeart/2005/8/layout/venn3"/>
    <dgm:cxn modelId="{4E280F36-00D5-45FF-96C8-C5816053BD79}" type="presOf" srcId="{C9308A74-2298-4B38-A268-0B2997B818D4}" destId="{A35FEF13-A665-4A4E-B225-EAF2B532FA6C}" srcOrd="0" destOrd="0" presId="urn:microsoft.com/office/officeart/2005/8/layout/venn3"/>
    <dgm:cxn modelId="{871B2D38-A44E-4A8C-9FF6-43D405B64276}" srcId="{9E1FDC05-CED7-470A-843C-667E66046CD2}" destId="{64912E1E-5179-46CA-AD28-119AA42E1362}" srcOrd="2" destOrd="0" parTransId="{6B17357F-076D-485E-9373-B70A77AD429E}" sibTransId="{83118D54-E364-4E9C-A052-161EBF370335}"/>
    <dgm:cxn modelId="{A6D96E65-7DDB-4A10-84E8-E6471F9D95F3}" srcId="{9E1FDC05-CED7-470A-843C-667E66046CD2}" destId="{EEFBC720-BDD8-456E-82CA-E19810DDA444}" srcOrd="9" destOrd="0" parTransId="{E3086C7A-7AF1-45B7-864F-3CF9261EB469}" sibTransId="{27A368A0-5447-40E0-BC0F-7474C6417511}"/>
    <dgm:cxn modelId="{C984C14B-0503-44A8-8F73-85DA299EFA9E}" type="presOf" srcId="{531C139C-144F-4D1D-AE1A-AD5B156C0EEC}" destId="{58CFF197-7F3E-4645-BB27-432BE367FA77}" srcOrd="0" destOrd="0" presId="urn:microsoft.com/office/officeart/2005/8/layout/venn3"/>
    <dgm:cxn modelId="{CF33006E-59FE-48BB-A668-FCB9FB1B1778}" type="presOf" srcId="{7ED98F62-DA6D-40E3-BFA0-5112904AA9C2}" destId="{5A562A53-EF79-414B-B2C1-2ABCB6109056}" srcOrd="0" destOrd="0" presId="urn:microsoft.com/office/officeart/2005/8/layout/venn3"/>
    <dgm:cxn modelId="{BEC4C155-DF90-4A6E-A394-168BE702CB60}" srcId="{9E1FDC05-CED7-470A-843C-667E66046CD2}" destId="{C9308A74-2298-4B38-A268-0B2997B818D4}" srcOrd="7" destOrd="0" parTransId="{851A4157-1645-47E3-BFCB-AECF84143DDC}" sibTransId="{185F35AA-285C-4756-8347-CF3315945425}"/>
    <dgm:cxn modelId="{FA1FC382-F7CD-4821-AD4E-8886A0BC8CA1}" type="presOf" srcId="{479277D2-8AC5-49CE-9BD0-6CC29D8471E4}" destId="{69722B50-58D2-4972-87B8-EFAA0D5C47C2}" srcOrd="0" destOrd="0" presId="urn:microsoft.com/office/officeart/2005/8/layout/venn3"/>
    <dgm:cxn modelId="{809E4783-F970-4D04-8812-AE62736BFEF1}" type="presOf" srcId="{1C4FB9D9-1FE5-4B5E-9774-969EF938FA47}" destId="{9B391B51-D3B6-4182-88A4-D341DC8B6874}" srcOrd="0" destOrd="0" presId="urn:microsoft.com/office/officeart/2005/8/layout/venn3"/>
    <dgm:cxn modelId="{B22E3C84-EC9A-4177-9E92-BAB4E1EE4F74}" srcId="{9E1FDC05-CED7-470A-843C-667E66046CD2}" destId="{479277D2-8AC5-49CE-9BD0-6CC29D8471E4}" srcOrd="8" destOrd="0" parTransId="{AC747B09-5CDA-4008-AB84-361A5075843D}" sibTransId="{F1FE661C-5C04-4E51-B030-94E1436D1E55}"/>
    <dgm:cxn modelId="{FBD8DF84-3C04-4EA7-9702-F892F140314A}" type="presOf" srcId="{8B6F2AFB-A608-4139-A571-4FD8890A2531}" destId="{13DF2DB4-0FEB-48A1-AAF7-C38E99C0E761}" srcOrd="0" destOrd="0" presId="urn:microsoft.com/office/officeart/2005/8/layout/venn3"/>
    <dgm:cxn modelId="{34DEA099-00E0-4402-BF1D-7B86AC305041}" srcId="{9E1FDC05-CED7-470A-843C-667E66046CD2}" destId="{5A167966-08E0-4015-8875-00C4899F7575}" srcOrd="4" destOrd="0" parTransId="{1B954E36-2F18-4398-95D6-ACEF19D46449}" sibTransId="{3A4EF149-0195-4109-B19F-136B632FEA7F}"/>
    <dgm:cxn modelId="{E10D5FA0-BE52-43C2-A00B-07714C2F8FE3}" srcId="{9E1FDC05-CED7-470A-843C-667E66046CD2}" destId="{1C4FB9D9-1FE5-4B5E-9774-969EF938FA47}" srcOrd="0" destOrd="0" parTransId="{9F6A90D2-9650-4972-9655-637320CDF6E5}" sibTransId="{66B42B84-BF02-4429-9C8F-ACE9AC826DA4}"/>
    <dgm:cxn modelId="{06E5F9B6-C657-49B3-AFBD-A1D02B25DED8}" srcId="{9E1FDC05-CED7-470A-843C-667E66046CD2}" destId="{C55B54D8-9E3B-4C8F-92A1-94632A49BD97}" srcOrd="6" destOrd="0" parTransId="{B0820594-69C6-4316-BBE1-ABCA915C3A88}" sibTransId="{77FC780A-2944-47A5-ADB3-417CFD3931EE}"/>
    <dgm:cxn modelId="{A1E488C5-DAD5-4745-8270-2E5CCB966320}" type="presOf" srcId="{64912E1E-5179-46CA-AD28-119AA42E1362}" destId="{0A8DA17B-2BC0-4E4A-B075-EF9A3ADA6212}" srcOrd="0" destOrd="0" presId="urn:microsoft.com/office/officeart/2005/8/layout/venn3"/>
    <dgm:cxn modelId="{527D71CD-19C0-4EF6-9B7D-D008CE69BB74}" type="presOf" srcId="{9E1FDC05-CED7-470A-843C-667E66046CD2}" destId="{8DBF2A4A-CB6F-4901-B6B8-C35292F787D0}" srcOrd="0" destOrd="0" presId="urn:microsoft.com/office/officeart/2005/8/layout/venn3"/>
    <dgm:cxn modelId="{B111BEFF-2744-474B-BACA-6AE4C5F704AF}" type="presOf" srcId="{EEFBC720-BDD8-456E-82CA-E19810DDA444}" destId="{D23798E4-ECB6-43DC-B8AD-4301414B6A4A}" srcOrd="0" destOrd="0" presId="urn:microsoft.com/office/officeart/2005/8/layout/venn3"/>
    <dgm:cxn modelId="{1C8012A7-328E-41C3-ABE4-36698B4F0E54}" type="presParOf" srcId="{8DBF2A4A-CB6F-4901-B6B8-C35292F787D0}" destId="{9B391B51-D3B6-4182-88A4-D341DC8B6874}" srcOrd="0" destOrd="0" presId="urn:microsoft.com/office/officeart/2005/8/layout/venn3"/>
    <dgm:cxn modelId="{A450B145-D350-4269-8F25-12530A0E6722}" type="presParOf" srcId="{8DBF2A4A-CB6F-4901-B6B8-C35292F787D0}" destId="{0EF895AC-B9BC-43BE-8329-98C78DCBDDD6}" srcOrd="1" destOrd="0" presId="urn:microsoft.com/office/officeart/2005/8/layout/venn3"/>
    <dgm:cxn modelId="{EC4C5740-66B3-4CA5-8289-65C24533C797}" type="presParOf" srcId="{8DBF2A4A-CB6F-4901-B6B8-C35292F787D0}" destId="{13DF2DB4-0FEB-48A1-AAF7-C38E99C0E761}" srcOrd="2" destOrd="0" presId="urn:microsoft.com/office/officeart/2005/8/layout/venn3"/>
    <dgm:cxn modelId="{122BD684-4E77-43C3-A622-8FF0AB716B17}" type="presParOf" srcId="{8DBF2A4A-CB6F-4901-B6B8-C35292F787D0}" destId="{1B3602FA-2332-4FE6-BE19-B60C9A8DC3CB}" srcOrd="3" destOrd="0" presId="urn:microsoft.com/office/officeart/2005/8/layout/venn3"/>
    <dgm:cxn modelId="{C48FEC12-1F7B-43BF-AB32-26EBCF9EEFDA}" type="presParOf" srcId="{8DBF2A4A-CB6F-4901-B6B8-C35292F787D0}" destId="{0A8DA17B-2BC0-4E4A-B075-EF9A3ADA6212}" srcOrd="4" destOrd="0" presId="urn:microsoft.com/office/officeart/2005/8/layout/venn3"/>
    <dgm:cxn modelId="{E9B495F4-743E-4824-B45B-F030F39DACAF}" type="presParOf" srcId="{8DBF2A4A-CB6F-4901-B6B8-C35292F787D0}" destId="{888BA861-BEAD-429E-84C1-88CC45FFBDFD}" srcOrd="5" destOrd="0" presId="urn:microsoft.com/office/officeart/2005/8/layout/venn3"/>
    <dgm:cxn modelId="{4287629E-E0E0-4884-B657-6EFEC9CFD749}" type="presParOf" srcId="{8DBF2A4A-CB6F-4901-B6B8-C35292F787D0}" destId="{5A562A53-EF79-414B-B2C1-2ABCB6109056}" srcOrd="6" destOrd="0" presId="urn:microsoft.com/office/officeart/2005/8/layout/venn3"/>
    <dgm:cxn modelId="{7ACFCB36-3C8D-4A88-A628-0242CCE56F0A}" type="presParOf" srcId="{8DBF2A4A-CB6F-4901-B6B8-C35292F787D0}" destId="{D60FD1EA-5321-4B9F-9F13-80E341A4B5EA}" srcOrd="7" destOrd="0" presId="urn:microsoft.com/office/officeart/2005/8/layout/venn3"/>
    <dgm:cxn modelId="{3A304FCE-1893-4493-B5DB-529BD7B66F96}" type="presParOf" srcId="{8DBF2A4A-CB6F-4901-B6B8-C35292F787D0}" destId="{0B893962-58BE-4AE3-A106-A58210117161}" srcOrd="8" destOrd="0" presId="urn:microsoft.com/office/officeart/2005/8/layout/venn3"/>
    <dgm:cxn modelId="{F8F619FB-C6F7-43A5-AA86-D74D14F2ED47}" type="presParOf" srcId="{8DBF2A4A-CB6F-4901-B6B8-C35292F787D0}" destId="{FCDA34FD-59C2-4961-A9A2-77C9246E77F9}" srcOrd="9" destOrd="0" presId="urn:microsoft.com/office/officeart/2005/8/layout/venn3"/>
    <dgm:cxn modelId="{7305F6CC-9E60-429A-975C-519ECE502AAE}" type="presParOf" srcId="{8DBF2A4A-CB6F-4901-B6B8-C35292F787D0}" destId="{58CFF197-7F3E-4645-BB27-432BE367FA77}" srcOrd="10" destOrd="0" presId="urn:microsoft.com/office/officeart/2005/8/layout/venn3"/>
    <dgm:cxn modelId="{D79E6ED3-AE31-40AC-85BA-5099CE18D6BD}" type="presParOf" srcId="{8DBF2A4A-CB6F-4901-B6B8-C35292F787D0}" destId="{AFA27E5D-EBDA-48B9-90B1-DBD371367A1E}" srcOrd="11" destOrd="0" presId="urn:microsoft.com/office/officeart/2005/8/layout/venn3"/>
    <dgm:cxn modelId="{C14E1629-038D-4111-9848-898E8C9ED563}" type="presParOf" srcId="{8DBF2A4A-CB6F-4901-B6B8-C35292F787D0}" destId="{17638A87-C582-4D36-B6B4-BF9F974B24E4}" srcOrd="12" destOrd="0" presId="urn:microsoft.com/office/officeart/2005/8/layout/venn3"/>
    <dgm:cxn modelId="{F89A256C-2DC4-4757-ADD5-66E4D5D8A7C0}" type="presParOf" srcId="{8DBF2A4A-CB6F-4901-B6B8-C35292F787D0}" destId="{684E642A-B8BE-4B08-89F5-3C8954F01EC9}" srcOrd="13" destOrd="0" presId="urn:microsoft.com/office/officeart/2005/8/layout/venn3"/>
    <dgm:cxn modelId="{56D31C17-FBDF-444F-A91E-AE2BD327BA70}" type="presParOf" srcId="{8DBF2A4A-CB6F-4901-B6B8-C35292F787D0}" destId="{A35FEF13-A665-4A4E-B225-EAF2B532FA6C}" srcOrd="14" destOrd="0" presId="urn:microsoft.com/office/officeart/2005/8/layout/venn3"/>
    <dgm:cxn modelId="{37F5C85C-F06E-4018-824B-9D73C3468F44}" type="presParOf" srcId="{8DBF2A4A-CB6F-4901-B6B8-C35292F787D0}" destId="{5B381BDF-86F5-4BA8-B008-C5331D00EBA9}" srcOrd="15" destOrd="0" presId="urn:microsoft.com/office/officeart/2005/8/layout/venn3"/>
    <dgm:cxn modelId="{4A08F81E-E272-4A25-92A4-E108A24CEFC2}" type="presParOf" srcId="{8DBF2A4A-CB6F-4901-B6B8-C35292F787D0}" destId="{69722B50-58D2-4972-87B8-EFAA0D5C47C2}" srcOrd="16" destOrd="0" presId="urn:microsoft.com/office/officeart/2005/8/layout/venn3"/>
    <dgm:cxn modelId="{28C4081F-020D-4237-A854-9F90464AA19C}" type="presParOf" srcId="{8DBF2A4A-CB6F-4901-B6B8-C35292F787D0}" destId="{A56A8241-4CC7-4DE0-B053-A1904B081C72}" srcOrd="17" destOrd="0" presId="urn:microsoft.com/office/officeart/2005/8/layout/venn3"/>
    <dgm:cxn modelId="{EF4C3D5A-F254-4C17-A6D2-C4DD806E9B1F}" type="presParOf" srcId="{8DBF2A4A-CB6F-4901-B6B8-C35292F787D0}" destId="{D23798E4-ECB6-43DC-B8AD-4301414B6A4A}" srcOrd="1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FDC05-CED7-470A-843C-667E66046CD2}" type="doc">
      <dgm:prSet loTypeId="urn:microsoft.com/office/officeart/2005/8/layout/venn3" loCatId="relationship" qsTypeId="urn:microsoft.com/office/officeart/2005/8/quickstyle/simple1" qsCatId="simple" csTypeId="urn:microsoft.com/office/officeart/2005/8/colors/accent2_2" csCatId="accent2" phldr="1"/>
      <dgm:spPr/>
    </dgm:pt>
    <dgm:pt modelId="{1C4FB9D9-1FE5-4B5E-9774-969EF938FA47}">
      <dgm:prSet phldrT="[Text]" phldr="0"/>
      <dgm:spPr/>
      <dgm:t>
        <a:bodyPr/>
        <a:lstStyle/>
        <a:p>
          <a:pPr rtl="0"/>
          <a:r>
            <a:rPr lang="en-US" b="0">
              <a:solidFill>
                <a:schemeClr val="bg1"/>
              </a:solidFill>
              <a:latin typeface="Century Gothic"/>
            </a:rPr>
            <a:t>Sees promotion for their fav artist</a:t>
          </a:r>
        </a:p>
      </dgm:t>
    </dgm:pt>
    <dgm:pt modelId="{9F6A90D2-9650-4972-9655-637320CDF6E5}" type="parTrans" cxnId="{E10D5FA0-BE52-43C2-A00B-07714C2F8FE3}">
      <dgm:prSet/>
      <dgm:spPr/>
      <dgm:t>
        <a:bodyPr/>
        <a:lstStyle/>
        <a:p>
          <a:endParaRPr lang="en-US"/>
        </a:p>
      </dgm:t>
    </dgm:pt>
    <dgm:pt modelId="{66B42B84-BF02-4429-9C8F-ACE9AC826DA4}" type="sibTrans" cxnId="{E10D5FA0-BE52-43C2-A00B-07714C2F8FE3}">
      <dgm:prSet/>
      <dgm:spPr/>
      <dgm:t>
        <a:bodyPr/>
        <a:lstStyle/>
        <a:p>
          <a:endParaRPr lang="en-US"/>
        </a:p>
      </dgm:t>
    </dgm:pt>
    <dgm:pt modelId="{8B6F2AFB-A608-4139-A571-4FD8890A2531}">
      <dgm:prSet phldrT="[Text]" phldr="0"/>
      <dgm:spPr/>
      <dgm:t>
        <a:bodyPr/>
        <a:lstStyle/>
        <a:p>
          <a:pPr rtl="0"/>
          <a:r>
            <a:rPr lang="en-US" b="0">
              <a:solidFill>
                <a:schemeClr val="bg1"/>
              </a:solidFill>
              <a:latin typeface="Century Gothic"/>
            </a:rPr>
            <a:t>Download streaming service app</a:t>
          </a:r>
        </a:p>
      </dgm:t>
    </dgm:pt>
    <dgm:pt modelId="{EA177A4B-FD33-4F8A-8D15-3537DB6B7D1E}" type="parTrans" cxnId="{5C01601A-4BA8-46C7-AE53-7CBFA699A680}">
      <dgm:prSet/>
      <dgm:spPr/>
      <dgm:t>
        <a:bodyPr/>
        <a:lstStyle/>
        <a:p>
          <a:endParaRPr lang="en-US"/>
        </a:p>
      </dgm:t>
    </dgm:pt>
    <dgm:pt modelId="{959703E8-3CEB-4E97-A949-861EC72F881C}" type="sibTrans" cxnId="{5C01601A-4BA8-46C7-AE53-7CBFA699A680}">
      <dgm:prSet/>
      <dgm:spPr/>
      <dgm:t>
        <a:bodyPr/>
        <a:lstStyle/>
        <a:p>
          <a:endParaRPr lang="en-US"/>
        </a:p>
      </dgm:t>
    </dgm:pt>
    <dgm:pt modelId="{64912E1E-5179-46CA-AD28-119AA42E1362}">
      <dgm:prSet phldrT="[Text]" phldr="0"/>
      <dgm:spPr/>
      <dgm:t>
        <a:bodyPr/>
        <a:lstStyle/>
        <a:p>
          <a:pPr rtl="0"/>
          <a:r>
            <a:rPr lang="en-US" b="0">
              <a:solidFill>
                <a:schemeClr val="bg1"/>
              </a:solidFill>
              <a:latin typeface="Century Gothic"/>
            </a:rPr>
            <a:t>Make an account</a:t>
          </a:r>
        </a:p>
      </dgm:t>
    </dgm:pt>
    <dgm:pt modelId="{6B17357F-076D-485E-9373-B70A77AD429E}" type="parTrans" cxnId="{871B2D38-A44E-4A8C-9FF6-43D405B64276}">
      <dgm:prSet/>
      <dgm:spPr/>
      <dgm:t>
        <a:bodyPr/>
        <a:lstStyle/>
        <a:p>
          <a:endParaRPr lang="en-US"/>
        </a:p>
      </dgm:t>
    </dgm:pt>
    <dgm:pt modelId="{83118D54-E364-4E9C-A052-161EBF370335}" type="sibTrans" cxnId="{871B2D38-A44E-4A8C-9FF6-43D405B64276}">
      <dgm:prSet/>
      <dgm:spPr/>
      <dgm:t>
        <a:bodyPr/>
        <a:lstStyle/>
        <a:p>
          <a:endParaRPr lang="en-US"/>
        </a:p>
      </dgm:t>
    </dgm:pt>
    <dgm:pt modelId="{7ED98F62-DA6D-40E3-BFA0-5112904AA9C2}">
      <dgm:prSet phldr="0"/>
      <dgm:spPr/>
      <dgm:t>
        <a:bodyPr/>
        <a:lstStyle/>
        <a:p>
          <a:pPr rtl="0"/>
          <a:r>
            <a:rPr lang="en-US" b="0">
              <a:solidFill>
                <a:schemeClr val="bg1"/>
              </a:solidFill>
              <a:latin typeface="Century Gothic"/>
            </a:rPr>
            <a:t>Look for their fav artist</a:t>
          </a:r>
        </a:p>
      </dgm:t>
    </dgm:pt>
    <dgm:pt modelId="{F3078B26-EE40-40C1-8AE7-52445CDB30BD}" type="parTrans" cxnId="{2D70AB0E-D364-4466-8B18-933E2F2FE85B}">
      <dgm:prSet/>
      <dgm:spPr/>
      <dgm:t>
        <a:bodyPr/>
        <a:lstStyle/>
        <a:p>
          <a:endParaRPr lang="en-US"/>
        </a:p>
      </dgm:t>
    </dgm:pt>
    <dgm:pt modelId="{AA531BE1-DD98-4E29-986C-6B161A46D938}" type="sibTrans" cxnId="{2D70AB0E-D364-4466-8B18-933E2F2FE85B}">
      <dgm:prSet/>
      <dgm:spPr/>
      <dgm:t>
        <a:bodyPr/>
        <a:lstStyle/>
        <a:p>
          <a:endParaRPr lang="en-US"/>
        </a:p>
      </dgm:t>
    </dgm:pt>
    <dgm:pt modelId="{5A167966-08E0-4015-8875-00C4899F7575}">
      <dgm:prSet phldr="0"/>
      <dgm:spPr/>
      <dgm:t>
        <a:bodyPr/>
        <a:lstStyle/>
        <a:p>
          <a:r>
            <a:rPr lang="en-US" b="0">
              <a:solidFill>
                <a:schemeClr val="bg1"/>
              </a:solidFill>
              <a:latin typeface="Century Gothic"/>
            </a:rPr>
            <a:t>Look for concert of artist</a:t>
          </a:r>
        </a:p>
      </dgm:t>
    </dgm:pt>
    <dgm:pt modelId="{1B954E36-2F18-4398-95D6-ACEF19D46449}" type="parTrans" cxnId="{34DEA099-00E0-4402-BF1D-7B86AC305041}">
      <dgm:prSet/>
      <dgm:spPr/>
      <dgm:t>
        <a:bodyPr/>
        <a:lstStyle/>
        <a:p>
          <a:endParaRPr lang="en-US"/>
        </a:p>
      </dgm:t>
    </dgm:pt>
    <dgm:pt modelId="{3A4EF149-0195-4109-B19F-136B632FEA7F}" type="sibTrans" cxnId="{34DEA099-00E0-4402-BF1D-7B86AC305041}">
      <dgm:prSet/>
      <dgm:spPr/>
      <dgm:t>
        <a:bodyPr/>
        <a:lstStyle/>
        <a:p>
          <a:endParaRPr lang="en-US"/>
        </a:p>
      </dgm:t>
    </dgm:pt>
    <dgm:pt modelId="{531C139C-144F-4D1D-AE1A-AD5B156C0EEC}">
      <dgm:prSet phldr="0"/>
      <dgm:spPr/>
      <dgm:t>
        <a:bodyPr/>
        <a:lstStyle/>
        <a:p>
          <a:r>
            <a:rPr lang="en-US" b="0">
              <a:solidFill>
                <a:schemeClr val="bg1"/>
              </a:solidFill>
              <a:latin typeface="Century Gothic"/>
            </a:rPr>
            <a:t>Buy tickets for concert</a:t>
          </a:r>
        </a:p>
      </dgm:t>
    </dgm:pt>
    <dgm:pt modelId="{49702BF7-145D-46C9-BBE9-0C47582AA6A5}" type="parTrans" cxnId="{14AFB732-D6CC-4097-A752-E60A89271B34}">
      <dgm:prSet/>
      <dgm:spPr/>
      <dgm:t>
        <a:bodyPr/>
        <a:lstStyle/>
        <a:p>
          <a:endParaRPr lang="en-US"/>
        </a:p>
      </dgm:t>
    </dgm:pt>
    <dgm:pt modelId="{DC7F87A9-4689-414E-AB7C-1A2AD03B736D}" type="sibTrans" cxnId="{14AFB732-D6CC-4097-A752-E60A89271B34}">
      <dgm:prSet/>
      <dgm:spPr/>
      <dgm:t>
        <a:bodyPr/>
        <a:lstStyle/>
        <a:p>
          <a:endParaRPr lang="en-US"/>
        </a:p>
      </dgm:t>
    </dgm:pt>
    <dgm:pt modelId="{C55B54D8-9E3B-4C8F-92A1-94632A49BD97}">
      <dgm:prSet phldr="0"/>
      <dgm:spPr/>
      <dgm:t>
        <a:bodyPr/>
        <a:lstStyle/>
        <a:p>
          <a:pPr rtl="0"/>
          <a:r>
            <a:rPr lang="en-US" b="0">
              <a:solidFill>
                <a:schemeClr val="bg1"/>
              </a:solidFill>
              <a:latin typeface="Century Gothic"/>
            </a:rPr>
            <a:t>Sign into the concert</a:t>
          </a:r>
        </a:p>
      </dgm:t>
    </dgm:pt>
    <dgm:pt modelId="{B0820594-69C6-4316-BBE1-ABCA915C3A88}" type="parTrans" cxnId="{06E5F9B6-C657-49B3-AFBD-A1D02B25DED8}">
      <dgm:prSet/>
      <dgm:spPr/>
      <dgm:t>
        <a:bodyPr/>
        <a:lstStyle/>
        <a:p>
          <a:endParaRPr lang="en-US"/>
        </a:p>
      </dgm:t>
    </dgm:pt>
    <dgm:pt modelId="{77FC780A-2944-47A5-ADB3-417CFD3931EE}" type="sibTrans" cxnId="{06E5F9B6-C657-49B3-AFBD-A1D02B25DED8}">
      <dgm:prSet/>
      <dgm:spPr/>
      <dgm:t>
        <a:bodyPr/>
        <a:lstStyle/>
        <a:p>
          <a:endParaRPr lang="en-US"/>
        </a:p>
      </dgm:t>
    </dgm:pt>
    <dgm:pt modelId="{C9308A74-2298-4B38-A268-0B2997B818D4}">
      <dgm:prSet phldr="0"/>
      <dgm:spPr/>
      <dgm:t>
        <a:bodyPr/>
        <a:lstStyle/>
        <a:p>
          <a:pPr rtl="0"/>
          <a:r>
            <a:rPr lang="en-US" b="0">
              <a:solidFill>
                <a:schemeClr val="bg1"/>
              </a:solidFill>
              <a:latin typeface="Century Gothic"/>
            </a:rPr>
            <a:t>Watch the artist sing/perform</a:t>
          </a:r>
        </a:p>
      </dgm:t>
    </dgm:pt>
    <dgm:pt modelId="{851A4157-1645-47E3-BFCB-AECF84143DDC}" type="parTrans" cxnId="{BEC4C155-DF90-4A6E-A394-168BE702CB60}">
      <dgm:prSet/>
      <dgm:spPr/>
      <dgm:t>
        <a:bodyPr/>
        <a:lstStyle/>
        <a:p>
          <a:endParaRPr lang="en-US"/>
        </a:p>
      </dgm:t>
    </dgm:pt>
    <dgm:pt modelId="{185F35AA-285C-4756-8347-CF3315945425}" type="sibTrans" cxnId="{BEC4C155-DF90-4A6E-A394-168BE702CB60}">
      <dgm:prSet/>
      <dgm:spPr/>
      <dgm:t>
        <a:bodyPr/>
        <a:lstStyle/>
        <a:p>
          <a:endParaRPr lang="en-US"/>
        </a:p>
      </dgm:t>
    </dgm:pt>
    <dgm:pt modelId="{479277D2-8AC5-49CE-9BD0-6CC29D8471E4}">
      <dgm:prSet phldr="0"/>
      <dgm:spPr/>
      <dgm:t>
        <a:bodyPr/>
        <a:lstStyle/>
        <a:p>
          <a:r>
            <a:rPr lang="en-US" b="0">
              <a:solidFill>
                <a:schemeClr val="bg1"/>
              </a:solidFill>
              <a:latin typeface="Century Gothic"/>
            </a:rPr>
            <a:t>Comment in the chat </a:t>
          </a:r>
          <a:endParaRPr lang="en-US">
            <a:solidFill>
              <a:schemeClr val="bg1"/>
            </a:solidFill>
          </a:endParaRPr>
        </a:p>
      </dgm:t>
    </dgm:pt>
    <dgm:pt modelId="{AC747B09-5CDA-4008-AB84-361A5075843D}" type="parTrans" cxnId="{B22E3C84-EC9A-4177-9E92-BAB4E1EE4F74}">
      <dgm:prSet/>
      <dgm:spPr/>
      <dgm:t>
        <a:bodyPr/>
        <a:lstStyle/>
        <a:p>
          <a:endParaRPr lang="en-US"/>
        </a:p>
      </dgm:t>
    </dgm:pt>
    <dgm:pt modelId="{F1FE661C-5C04-4E51-B030-94E1436D1E55}" type="sibTrans" cxnId="{B22E3C84-EC9A-4177-9E92-BAB4E1EE4F74}">
      <dgm:prSet/>
      <dgm:spPr/>
      <dgm:t>
        <a:bodyPr/>
        <a:lstStyle/>
        <a:p>
          <a:endParaRPr lang="en-US"/>
        </a:p>
      </dgm:t>
    </dgm:pt>
    <dgm:pt modelId="{EEFBC720-BDD8-456E-82CA-E19810DDA444}">
      <dgm:prSet phldr="0"/>
      <dgm:spPr/>
      <dgm:t>
        <a:bodyPr/>
        <a:lstStyle/>
        <a:p>
          <a:r>
            <a:rPr lang="en-US" b="0">
              <a:solidFill>
                <a:schemeClr val="bg1"/>
              </a:solidFill>
              <a:latin typeface="Century Gothic"/>
            </a:rPr>
            <a:t>Log off </a:t>
          </a:r>
          <a:endParaRPr lang="en-US">
            <a:solidFill>
              <a:schemeClr val="bg1"/>
            </a:solidFill>
          </a:endParaRPr>
        </a:p>
      </dgm:t>
    </dgm:pt>
    <dgm:pt modelId="{E3086C7A-7AF1-45B7-864F-3CF9261EB469}" type="parTrans" cxnId="{A6D96E65-7DDB-4A10-84E8-E6471F9D95F3}">
      <dgm:prSet/>
      <dgm:spPr/>
      <dgm:t>
        <a:bodyPr/>
        <a:lstStyle/>
        <a:p>
          <a:endParaRPr lang="en-US"/>
        </a:p>
      </dgm:t>
    </dgm:pt>
    <dgm:pt modelId="{27A368A0-5447-40E0-BC0F-7474C6417511}" type="sibTrans" cxnId="{A6D96E65-7DDB-4A10-84E8-E6471F9D95F3}">
      <dgm:prSet/>
      <dgm:spPr/>
      <dgm:t>
        <a:bodyPr/>
        <a:lstStyle/>
        <a:p>
          <a:endParaRPr lang="en-US"/>
        </a:p>
      </dgm:t>
    </dgm:pt>
    <dgm:pt modelId="{8DBF2A4A-CB6F-4901-B6B8-C35292F787D0}" type="pres">
      <dgm:prSet presAssocID="{9E1FDC05-CED7-470A-843C-667E66046CD2}" presName="Name0" presStyleCnt="0">
        <dgm:presLayoutVars>
          <dgm:dir/>
          <dgm:resizeHandles val="exact"/>
        </dgm:presLayoutVars>
      </dgm:prSet>
      <dgm:spPr/>
    </dgm:pt>
    <dgm:pt modelId="{9B391B51-D3B6-4182-88A4-D341DC8B6874}" type="pres">
      <dgm:prSet presAssocID="{1C4FB9D9-1FE5-4B5E-9774-969EF938FA47}" presName="Name5" presStyleLbl="vennNode1" presStyleIdx="0" presStyleCnt="10">
        <dgm:presLayoutVars>
          <dgm:bulletEnabled val="1"/>
        </dgm:presLayoutVars>
      </dgm:prSet>
      <dgm:spPr/>
    </dgm:pt>
    <dgm:pt modelId="{0EF895AC-B9BC-43BE-8329-98C78DCBDDD6}" type="pres">
      <dgm:prSet presAssocID="{66B42B84-BF02-4429-9C8F-ACE9AC826DA4}" presName="space" presStyleCnt="0"/>
      <dgm:spPr/>
    </dgm:pt>
    <dgm:pt modelId="{13DF2DB4-0FEB-48A1-AAF7-C38E99C0E761}" type="pres">
      <dgm:prSet presAssocID="{8B6F2AFB-A608-4139-A571-4FD8890A2531}" presName="Name5" presStyleLbl="vennNode1" presStyleIdx="1" presStyleCnt="10">
        <dgm:presLayoutVars>
          <dgm:bulletEnabled val="1"/>
        </dgm:presLayoutVars>
      </dgm:prSet>
      <dgm:spPr/>
    </dgm:pt>
    <dgm:pt modelId="{1B3602FA-2332-4FE6-BE19-B60C9A8DC3CB}" type="pres">
      <dgm:prSet presAssocID="{959703E8-3CEB-4E97-A949-861EC72F881C}" presName="space" presStyleCnt="0"/>
      <dgm:spPr/>
    </dgm:pt>
    <dgm:pt modelId="{0A8DA17B-2BC0-4E4A-B075-EF9A3ADA6212}" type="pres">
      <dgm:prSet presAssocID="{64912E1E-5179-46CA-AD28-119AA42E1362}" presName="Name5" presStyleLbl="vennNode1" presStyleIdx="2" presStyleCnt="10">
        <dgm:presLayoutVars>
          <dgm:bulletEnabled val="1"/>
        </dgm:presLayoutVars>
      </dgm:prSet>
      <dgm:spPr/>
    </dgm:pt>
    <dgm:pt modelId="{888BA861-BEAD-429E-84C1-88CC45FFBDFD}" type="pres">
      <dgm:prSet presAssocID="{83118D54-E364-4E9C-A052-161EBF370335}" presName="space" presStyleCnt="0"/>
      <dgm:spPr/>
    </dgm:pt>
    <dgm:pt modelId="{5A562A53-EF79-414B-B2C1-2ABCB6109056}" type="pres">
      <dgm:prSet presAssocID="{7ED98F62-DA6D-40E3-BFA0-5112904AA9C2}" presName="Name5" presStyleLbl="vennNode1" presStyleIdx="3" presStyleCnt="10">
        <dgm:presLayoutVars>
          <dgm:bulletEnabled val="1"/>
        </dgm:presLayoutVars>
      </dgm:prSet>
      <dgm:spPr/>
    </dgm:pt>
    <dgm:pt modelId="{D60FD1EA-5321-4B9F-9F13-80E341A4B5EA}" type="pres">
      <dgm:prSet presAssocID="{AA531BE1-DD98-4E29-986C-6B161A46D938}" presName="space" presStyleCnt="0"/>
      <dgm:spPr/>
    </dgm:pt>
    <dgm:pt modelId="{0B893962-58BE-4AE3-A106-A58210117161}" type="pres">
      <dgm:prSet presAssocID="{5A167966-08E0-4015-8875-00C4899F7575}" presName="Name5" presStyleLbl="vennNode1" presStyleIdx="4" presStyleCnt="10">
        <dgm:presLayoutVars>
          <dgm:bulletEnabled val="1"/>
        </dgm:presLayoutVars>
      </dgm:prSet>
      <dgm:spPr/>
    </dgm:pt>
    <dgm:pt modelId="{FCDA34FD-59C2-4961-A9A2-77C9246E77F9}" type="pres">
      <dgm:prSet presAssocID="{3A4EF149-0195-4109-B19F-136B632FEA7F}" presName="space" presStyleCnt="0"/>
      <dgm:spPr/>
    </dgm:pt>
    <dgm:pt modelId="{58CFF197-7F3E-4645-BB27-432BE367FA77}" type="pres">
      <dgm:prSet presAssocID="{531C139C-144F-4D1D-AE1A-AD5B156C0EEC}" presName="Name5" presStyleLbl="vennNode1" presStyleIdx="5" presStyleCnt="10">
        <dgm:presLayoutVars>
          <dgm:bulletEnabled val="1"/>
        </dgm:presLayoutVars>
      </dgm:prSet>
      <dgm:spPr/>
    </dgm:pt>
    <dgm:pt modelId="{AFA27E5D-EBDA-48B9-90B1-DBD371367A1E}" type="pres">
      <dgm:prSet presAssocID="{DC7F87A9-4689-414E-AB7C-1A2AD03B736D}" presName="space" presStyleCnt="0"/>
      <dgm:spPr/>
    </dgm:pt>
    <dgm:pt modelId="{17638A87-C582-4D36-B6B4-BF9F974B24E4}" type="pres">
      <dgm:prSet presAssocID="{C55B54D8-9E3B-4C8F-92A1-94632A49BD97}" presName="Name5" presStyleLbl="vennNode1" presStyleIdx="6" presStyleCnt="10">
        <dgm:presLayoutVars>
          <dgm:bulletEnabled val="1"/>
        </dgm:presLayoutVars>
      </dgm:prSet>
      <dgm:spPr/>
    </dgm:pt>
    <dgm:pt modelId="{684E642A-B8BE-4B08-89F5-3C8954F01EC9}" type="pres">
      <dgm:prSet presAssocID="{77FC780A-2944-47A5-ADB3-417CFD3931EE}" presName="space" presStyleCnt="0"/>
      <dgm:spPr/>
    </dgm:pt>
    <dgm:pt modelId="{A35FEF13-A665-4A4E-B225-EAF2B532FA6C}" type="pres">
      <dgm:prSet presAssocID="{C9308A74-2298-4B38-A268-0B2997B818D4}" presName="Name5" presStyleLbl="vennNode1" presStyleIdx="7" presStyleCnt="10">
        <dgm:presLayoutVars>
          <dgm:bulletEnabled val="1"/>
        </dgm:presLayoutVars>
      </dgm:prSet>
      <dgm:spPr/>
    </dgm:pt>
    <dgm:pt modelId="{5B381BDF-86F5-4BA8-B008-C5331D00EBA9}" type="pres">
      <dgm:prSet presAssocID="{185F35AA-285C-4756-8347-CF3315945425}" presName="space" presStyleCnt="0"/>
      <dgm:spPr/>
    </dgm:pt>
    <dgm:pt modelId="{69722B50-58D2-4972-87B8-EFAA0D5C47C2}" type="pres">
      <dgm:prSet presAssocID="{479277D2-8AC5-49CE-9BD0-6CC29D8471E4}" presName="Name5" presStyleLbl="vennNode1" presStyleIdx="8" presStyleCnt="10">
        <dgm:presLayoutVars>
          <dgm:bulletEnabled val="1"/>
        </dgm:presLayoutVars>
      </dgm:prSet>
      <dgm:spPr/>
    </dgm:pt>
    <dgm:pt modelId="{A56A8241-4CC7-4DE0-B053-A1904B081C72}" type="pres">
      <dgm:prSet presAssocID="{F1FE661C-5C04-4E51-B030-94E1436D1E55}" presName="space" presStyleCnt="0"/>
      <dgm:spPr/>
    </dgm:pt>
    <dgm:pt modelId="{D23798E4-ECB6-43DC-B8AD-4301414B6A4A}" type="pres">
      <dgm:prSet presAssocID="{EEFBC720-BDD8-456E-82CA-E19810DDA444}" presName="Name5" presStyleLbl="vennNode1" presStyleIdx="9" presStyleCnt="10">
        <dgm:presLayoutVars>
          <dgm:bulletEnabled val="1"/>
        </dgm:presLayoutVars>
      </dgm:prSet>
      <dgm:spPr/>
    </dgm:pt>
  </dgm:ptLst>
  <dgm:cxnLst>
    <dgm:cxn modelId="{2D70AB0E-D364-4466-8B18-933E2F2FE85B}" srcId="{9E1FDC05-CED7-470A-843C-667E66046CD2}" destId="{7ED98F62-DA6D-40E3-BFA0-5112904AA9C2}" srcOrd="3" destOrd="0" parTransId="{F3078B26-EE40-40C1-8AE7-52445CDB30BD}" sibTransId="{AA531BE1-DD98-4E29-986C-6B161A46D938}"/>
    <dgm:cxn modelId="{5C01601A-4BA8-46C7-AE53-7CBFA699A680}" srcId="{9E1FDC05-CED7-470A-843C-667E66046CD2}" destId="{8B6F2AFB-A608-4139-A571-4FD8890A2531}" srcOrd="1" destOrd="0" parTransId="{EA177A4B-FD33-4F8A-8D15-3537DB6B7D1E}" sibTransId="{959703E8-3CEB-4E97-A949-861EC72F881C}"/>
    <dgm:cxn modelId="{8BD1BD1E-F49F-404C-9C9B-3DE213DE4B5A}" type="presOf" srcId="{5A167966-08E0-4015-8875-00C4899F7575}" destId="{0B893962-58BE-4AE3-A106-A58210117161}" srcOrd="0" destOrd="0" presId="urn:microsoft.com/office/officeart/2005/8/layout/venn3"/>
    <dgm:cxn modelId="{14AFB732-D6CC-4097-A752-E60A89271B34}" srcId="{9E1FDC05-CED7-470A-843C-667E66046CD2}" destId="{531C139C-144F-4D1D-AE1A-AD5B156C0EEC}" srcOrd="5" destOrd="0" parTransId="{49702BF7-145D-46C9-BBE9-0C47582AA6A5}" sibTransId="{DC7F87A9-4689-414E-AB7C-1A2AD03B736D}"/>
    <dgm:cxn modelId="{0D931733-D19E-41F3-93E5-2ADE2F1145A3}" type="presOf" srcId="{C55B54D8-9E3B-4C8F-92A1-94632A49BD97}" destId="{17638A87-C582-4D36-B6B4-BF9F974B24E4}" srcOrd="0" destOrd="0" presId="urn:microsoft.com/office/officeart/2005/8/layout/venn3"/>
    <dgm:cxn modelId="{4E280F36-00D5-45FF-96C8-C5816053BD79}" type="presOf" srcId="{C9308A74-2298-4B38-A268-0B2997B818D4}" destId="{A35FEF13-A665-4A4E-B225-EAF2B532FA6C}" srcOrd="0" destOrd="0" presId="urn:microsoft.com/office/officeart/2005/8/layout/venn3"/>
    <dgm:cxn modelId="{871B2D38-A44E-4A8C-9FF6-43D405B64276}" srcId="{9E1FDC05-CED7-470A-843C-667E66046CD2}" destId="{64912E1E-5179-46CA-AD28-119AA42E1362}" srcOrd="2" destOrd="0" parTransId="{6B17357F-076D-485E-9373-B70A77AD429E}" sibTransId="{83118D54-E364-4E9C-A052-161EBF370335}"/>
    <dgm:cxn modelId="{A6D96E65-7DDB-4A10-84E8-E6471F9D95F3}" srcId="{9E1FDC05-CED7-470A-843C-667E66046CD2}" destId="{EEFBC720-BDD8-456E-82CA-E19810DDA444}" srcOrd="9" destOrd="0" parTransId="{E3086C7A-7AF1-45B7-864F-3CF9261EB469}" sibTransId="{27A368A0-5447-40E0-BC0F-7474C6417511}"/>
    <dgm:cxn modelId="{C984C14B-0503-44A8-8F73-85DA299EFA9E}" type="presOf" srcId="{531C139C-144F-4D1D-AE1A-AD5B156C0EEC}" destId="{58CFF197-7F3E-4645-BB27-432BE367FA77}" srcOrd="0" destOrd="0" presId="urn:microsoft.com/office/officeart/2005/8/layout/venn3"/>
    <dgm:cxn modelId="{CF33006E-59FE-48BB-A668-FCB9FB1B1778}" type="presOf" srcId="{7ED98F62-DA6D-40E3-BFA0-5112904AA9C2}" destId="{5A562A53-EF79-414B-B2C1-2ABCB6109056}" srcOrd="0" destOrd="0" presId="urn:microsoft.com/office/officeart/2005/8/layout/venn3"/>
    <dgm:cxn modelId="{BEC4C155-DF90-4A6E-A394-168BE702CB60}" srcId="{9E1FDC05-CED7-470A-843C-667E66046CD2}" destId="{C9308A74-2298-4B38-A268-0B2997B818D4}" srcOrd="7" destOrd="0" parTransId="{851A4157-1645-47E3-BFCB-AECF84143DDC}" sibTransId="{185F35AA-285C-4756-8347-CF3315945425}"/>
    <dgm:cxn modelId="{FA1FC382-F7CD-4821-AD4E-8886A0BC8CA1}" type="presOf" srcId="{479277D2-8AC5-49CE-9BD0-6CC29D8471E4}" destId="{69722B50-58D2-4972-87B8-EFAA0D5C47C2}" srcOrd="0" destOrd="0" presId="urn:microsoft.com/office/officeart/2005/8/layout/venn3"/>
    <dgm:cxn modelId="{809E4783-F970-4D04-8812-AE62736BFEF1}" type="presOf" srcId="{1C4FB9D9-1FE5-4B5E-9774-969EF938FA47}" destId="{9B391B51-D3B6-4182-88A4-D341DC8B6874}" srcOrd="0" destOrd="0" presId="urn:microsoft.com/office/officeart/2005/8/layout/venn3"/>
    <dgm:cxn modelId="{B22E3C84-EC9A-4177-9E92-BAB4E1EE4F74}" srcId="{9E1FDC05-CED7-470A-843C-667E66046CD2}" destId="{479277D2-8AC5-49CE-9BD0-6CC29D8471E4}" srcOrd="8" destOrd="0" parTransId="{AC747B09-5CDA-4008-AB84-361A5075843D}" sibTransId="{F1FE661C-5C04-4E51-B030-94E1436D1E55}"/>
    <dgm:cxn modelId="{FBD8DF84-3C04-4EA7-9702-F892F140314A}" type="presOf" srcId="{8B6F2AFB-A608-4139-A571-4FD8890A2531}" destId="{13DF2DB4-0FEB-48A1-AAF7-C38E99C0E761}" srcOrd="0" destOrd="0" presId="urn:microsoft.com/office/officeart/2005/8/layout/venn3"/>
    <dgm:cxn modelId="{34DEA099-00E0-4402-BF1D-7B86AC305041}" srcId="{9E1FDC05-CED7-470A-843C-667E66046CD2}" destId="{5A167966-08E0-4015-8875-00C4899F7575}" srcOrd="4" destOrd="0" parTransId="{1B954E36-2F18-4398-95D6-ACEF19D46449}" sibTransId="{3A4EF149-0195-4109-B19F-136B632FEA7F}"/>
    <dgm:cxn modelId="{E10D5FA0-BE52-43C2-A00B-07714C2F8FE3}" srcId="{9E1FDC05-CED7-470A-843C-667E66046CD2}" destId="{1C4FB9D9-1FE5-4B5E-9774-969EF938FA47}" srcOrd="0" destOrd="0" parTransId="{9F6A90D2-9650-4972-9655-637320CDF6E5}" sibTransId="{66B42B84-BF02-4429-9C8F-ACE9AC826DA4}"/>
    <dgm:cxn modelId="{06E5F9B6-C657-49B3-AFBD-A1D02B25DED8}" srcId="{9E1FDC05-CED7-470A-843C-667E66046CD2}" destId="{C55B54D8-9E3B-4C8F-92A1-94632A49BD97}" srcOrd="6" destOrd="0" parTransId="{B0820594-69C6-4316-BBE1-ABCA915C3A88}" sibTransId="{77FC780A-2944-47A5-ADB3-417CFD3931EE}"/>
    <dgm:cxn modelId="{A1E488C5-DAD5-4745-8270-2E5CCB966320}" type="presOf" srcId="{64912E1E-5179-46CA-AD28-119AA42E1362}" destId="{0A8DA17B-2BC0-4E4A-B075-EF9A3ADA6212}" srcOrd="0" destOrd="0" presId="urn:microsoft.com/office/officeart/2005/8/layout/venn3"/>
    <dgm:cxn modelId="{527D71CD-19C0-4EF6-9B7D-D008CE69BB74}" type="presOf" srcId="{9E1FDC05-CED7-470A-843C-667E66046CD2}" destId="{8DBF2A4A-CB6F-4901-B6B8-C35292F787D0}" srcOrd="0" destOrd="0" presId="urn:microsoft.com/office/officeart/2005/8/layout/venn3"/>
    <dgm:cxn modelId="{B111BEFF-2744-474B-BACA-6AE4C5F704AF}" type="presOf" srcId="{EEFBC720-BDD8-456E-82CA-E19810DDA444}" destId="{D23798E4-ECB6-43DC-B8AD-4301414B6A4A}" srcOrd="0" destOrd="0" presId="urn:microsoft.com/office/officeart/2005/8/layout/venn3"/>
    <dgm:cxn modelId="{1C8012A7-328E-41C3-ABE4-36698B4F0E54}" type="presParOf" srcId="{8DBF2A4A-CB6F-4901-B6B8-C35292F787D0}" destId="{9B391B51-D3B6-4182-88A4-D341DC8B6874}" srcOrd="0" destOrd="0" presId="urn:microsoft.com/office/officeart/2005/8/layout/venn3"/>
    <dgm:cxn modelId="{A450B145-D350-4269-8F25-12530A0E6722}" type="presParOf" srcId="{8DBF2A4A-CB6F-4901-B6B8-C35292F787D0}" destId="{0EF895AC-B9BC-43BE-8329-98C78DCBDDD6}" srcOrd="1" destOrd="0" presId="urn:microsoft.com/office/officeart/2005/8/layout/venn3"/>
    <dgm:cxn modelId="{EC4C5740-66B3-4CA5-8289-65C24533C797}" type="presParOf" srcId="{8DBF2A4A-CB6F-4901-B6B8-C35292F787D0}" destId="{13DF2DB4-0FEB-48A1-AAF7-C38E99C0E761}" srcOrd="2" destOrd="0" presId="urn:microsoft.com/office/officeart/2005/8/layout/venn3"/>
    <dgm:cxn modelId="{122BD684-4E77-43C3-A622-8FF0AB716B17}" type="presParOf" srcId="{8DBF2A4A-CB6F-4901-B6B8-C35292F787D0}" destId="{1B3602FA-2332-4FE6-BE19-B60C9A8DC3CB}" srcOrd="3" destOrd="0" presId="urn:microsoft.com/office/officeart/2005/8/layout/venn3"/>
    <dgm:cxn modelId="{C48FEC12-1F7B-43BF-AB32-26EBCF9EEFDA}" type="presParOf" srcId="{8DBF2A4A-CB6F-4901-B6B8-C35292F787D0}" destId="{0A8DA17B-2BC0-4E4A-B075-EF9A3ADA6212}" srcOrd="4" destOrd="0" presId="urn:microsoft.com/office/officeart/2005/8/layout/venn3"/>
    <dgm:cxn modelId="{E9B495F4-743E-4824-B45B-F030F39DACAF}" type="presParOf" srcId="{8DBF2A4A-CB6F-4901-B6B8-C35292F787D0}" destId="{888BA861-BEAD-429E-84C1-88CC45FFBDFD}" srcOrd="5" destOrd="0" presId="urn:microsoft.com/office/officeart/2005/8/layout/venn3"/>
    <dgm:cxn modelId="{4287629E-E0E0-4884-B657-6EFEC9CFD749}" type="presParOf" srcId="{8DBF2A4A-CB6F-4901-B6B8-C35292F787D0}" destId="{5A562A53-EF79-414B-B2C1-2ABCB6109056}" srcOrd="6" destOrd="0" presId="urn:microsoft.com/office/officeart/2005/8/layout/venn3"/>
    <dgm:cxn modelId="{7ACFCB36-3C8D-4A88-A628-0242CCE56F0A}" type="presParOf" srcId="{8DBF2A4A-CB6F-4901-B6B8-C35292F787D0}" destId="{D60FD1EA-5321-4B9F-9F13-80E341A4B5EA}" srcOrd="7" destOrd="0" presId="urn:microsoft.com/office/officeart/2005/8/layout/venn3"/>
    <dgm:cxn modelId="{3A304FCE-1893-4493-B5DB-529BD7B66F96}" type="presParOf" srcId="{8DBF2A4A-CB6F-4901-B6B8-C35292F787D0}" destId="{0B893962-58BE-4AE3-A106-A58210117161}" srcOrd="8" destOrd="0" presId="urn:microsoft.com/office/officeart/2005/8/layout/venn3"/>
    <dgm:cxn modelId="{F8F619FB-C6F7-43A5-AA86-D74D14F2ED47}" type="presParOf" srcId="{8DBF2A4A-CB6F-4901-B6B8-C35292F787D0}" destId="{FCDA34FD-59C2-4961-A9A2-77C9246E77F9}" srcOrd="9" destOrd="0" presId="urn:microsoft.com/office/officeart/2005/8/layout/venn3"/>
    <dgm:cxn modelId="{7305F6CC-9E60-429A-975C-519ECE502AAE}" type="presParOf" srcId="{8DBF2A4A-CB6F-4901-B6B8-C35292F787D0}" destId="{58CFF197-7F3E-4645-BB27-432BE367FA77}" srcOrd="10" destOrd="0" presId="urn:microsoft.com/office/officeart/2005/8/layout/venn3"/>
    <dgm:cxn modelId="{D79E6ED3-AE31-40AC-85BA-5099CE18D6BD}" type="presParOf" srcId="{8DBF2A4A-CB6F-4901-B6B8-C35292F787D0}" destId="{AFA27E5D-EBDA-48B9-90B1-DBD371367A1E}" srcOrd="11" destOrd="0" presId="urn:microsoft.com/office/officeart/2005/8/layout/venn3"/>
    <dgm:cxn modelId="{C14E1629-038D-4111-9848-898E8C9ED563}" type="presParOf" srcId="{8DBF2A4A-CB6F-4901-B6B8-C35292F787D0}" destId="{17638A87-C582-4D36-B6B4-BF9F974B24E4}" srcOrd="12" destOrd="0" presId="urn:microsoft.com/office/officeart/2005/8/layout/venn3"/>
    <dgm:cxn modelId="{F89A256C-2DC4-4757-ADD5-66E4D5D8A7C0}" type="presParOf" srcId="{8DBF2A4A-CB6F-4901-B6B8-C35292F787D0}" destId="{684E642A-B8BE-4B08-89F5-3C8954F01EC9}" srcOrd="13" destOrd="0" presId="urn:microsoft.com/office/officeart/2005/8/layout/venn3"/>
    <dgm:cxn modelId="{56D31C17-FBDF-444F-A91E-AE2BD327BA70}" type="presParOf" srcId="{8DBF2A4A-CB6F-4901-B6B8-C35292F787D0}" destId="{A35FEF13-A665-4A4E-B225-EAF2B532FA6C}" srcOrd="14" destOrd="0" presId="urn:microsoft.com/office/officeart/2005/8/layout/venn3"/>
    <dgm:cxn modelId="{37F5C85C-F06E-4018-824B-9D73C3468F44}" type="presParOf" srcId="{8DBF2A4A-CB6F-4901-B6B8-C35292F787D0}" destId="{5B381BDF-86F5-4BA8-B008-C5331D00EBA9}" srcOrd="15" destOrd="0" presId="urn:microsoft.com/office/officeart/2005/8/layout/venn3"/>
    <dgm:cxn modelId="{4A08F81E-E272-4A25-92A4-E108A24CEFC2}" type="presParOf" srcId="{8DBF2A4A-CB6F-4901-B6B8-C35292F787D0}" destId="{69722B50-58D2-4972-87B8-EFAA0D5C47C2}" srcOrd="16" destOrd="0" presId="urn:microsoft.com/office/officeart/2005/8/layout/venn3"/>
    <dgm:cxn modelId="{28C4081F-020D-4237-A854-9F90464AA19C}" type="presParOf" srcId="{8DBF2A4A-CB6F-4901-B6B8-C35292F787D0}" destId="{A56A8241-4CC7-4DE0-B053-A1904B081C72}" srcOrd="17" destOrd="0" presId="urn:microsoft.com/office/officeart/2005/8/layout/venn3"/>
    <dgm:cxn modelId="{EF4C3D5A-F254-4C17-A6D2-C4DD806E9B1F}" type="presParOf" srcId="{8DBF2A4A-CB6F-4901-B6B8-C35292F787D0}" destId="{D23798E4-ECB6-43DC-B8AD-4301414B6A4A}" srcOrd="1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362A6-14BD-4452-B4ED-CB5DEBED1A24}">
      <dsp:nvSpPr>
        <dsp:cNvPr id="0" name=""/>
        <dsp:cNvSpPr/>
      </dsp:nvSpPr>
      <dsp:spPr>
        <a:xfrm>
          <a:off x="478800" y="1008448"/>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55FDC-4190-42FF-B31F-0262854B5E9E}">
      <dsp:nvSpPr>
        <dsp:cNvPr id="0" name=""/>
        <dsp:cNvSpPr/>
      </dsp:nvSpPr>
      <dsp:spPr>
        <a:xfrm>
          <a:off x="712800" y="124244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9F30B6-F27A-4F9D-B177-125BBED2183D}">
      <dsp:nvSpPr>
        <dsp:cNvPr id="0" name=""/>
        <dsp:cNvSpPr/>
      </dsp:nvSpPr>
      <dsp:spPr>
        <a:xfrm>
          <a:off x="127800" y="244844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Recap</a:t>
          </a:r>
        </a:p>
      </dsp:txBody>
      <dsp:txXfrm>
        <a:off x="127800" y="2448448"/>
        <a:ext cx="1800000" cy="720000"/>
      </dsp:txXfrm>
    </dsp:sp>
    <dsp:sp modelId="{DCDDEEC5-B940-4805-893D-56FD05B37B98}">
      <dsp:nvSpPr>
        <dsp:cNvPr id="0" name=""/>
        <dsp:cNvSpPr/>
      </dsp:nvSpPr>
      <dsp:spPr>
        <a:xfrm>
          <a:off x="2593800" y="1008448"/>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0615A-9EAE-4742-8522-195B0C9C35EC}">
      <dsp:nvSpPr>
        <dsp:cNvPr id="0" name=""/>
        <dsp:cNvSpPr/>
      </dsp:nvSpPr>
      <dsp:spPr>
        <a:xfrm>
          <a:off x="2827800" y="124244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C0CC91-3F70-41A6-A939-79D9EB9EF6F5}">
      <dsp:nvSpPr>
        <dsp:cNvPr id="0" name=""/>
        <dsp:cNvSpPr/>
      </dsp:nvSpPr>
      <dsp:spPr>
        <a:xfrm>
          <a:off x="2242800" y="244844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HMW Statements</a:t>
          </a:r>
        </a:p>
      </dsp:txBody>
      <dsp:txXfrm>
        <a:off x="2242800" y="2448448"/>
        <a:ext cx="1800000" cy="720000"/>
      </dsp:txXfrm>
    </dsp:sp>
    <dsp:sp modelId="{DE5D1A0C-B417-4701-AEF7-C80EB0A9873C}">
      <dsp:nvSpPr>
        <dsp:cNvPr id="0" name=""/>
        <dsp:cNvSpPr/>
      </dsp:nvSpPr>
      <dsp:spPr>
        <a:xfrm>
          <a:off x="4708800" y="1008448"/>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C513B-53E8-4E77-8D6F-B3BB04ACE112}">
      <dsp:nvSpPr>
        <dsp:cNvPr id="0" name=""/>
        <dsp:cNvSpPr/>
      </dsp:nvSpPr>
      <dsp:spPr>
        <a:xfrm>
          <a:off x="4942800" y="124244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4D049C-1B05-43FE-A623-9642BE16141F}">
      <dsp:nvSpPr>
        <dsp:cNvPr id="0" name=""/>
        <dsp:cNvSpPr/>
      </dsp:nvSpPr>
      <dsp:spPr>
        <a:xfrm>
          <a:off x="4357800" y="244844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Art Museum</a:t>
          </a:r>
        </a:p>
      </dsp:txBody>
      <dsp:txXfrm>
        <a:off x="4357800" y="2448448"/>
        <a:ext cx="1800000" cy="720000"/>
      </dsp:txXfrm>
    </dsp:sp>
    <dsp:sp modelId="{80F2B8B3-CF57-43EC-BBA3-C3841EECF07D}">
      <dsp:nvSpPr>
        <dsp:cNvPr id="0" name=""/>
        <dsp:cNvSpPr/>
      </dsp:nvSpPr>
      <dsp:spPr>
        <a:xfrm>
          <a:off x="6823800" y="1008448"/>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00591D-191D-4264-AA64-D458AC34943E}">
      <dsp:nvSpPr>
        <dsp:cNvPr id="0" name=""/>
        <dsp:cNvSpPr/>
      </dsp:nvSpPr>
      <dsp:spPr>
        <a:xfrm>
          <a:off x="7057800" y="124244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ED3527-6AE9-4C4C-B029-10F4067C4972}">
      <dsp:nvSpPr>
        <dsp:cNvPr id="0" name=""/>
        <dsp:cNvSpPr/>
      </dsp:nvSpPr>
      <dsp:spPr>
        <a:xfrm>
          <a:off x="6472800" y="244844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Prototype</a:t>
          </a:r>
        </a:p>
      </dsp:txBody>
      <dsp:txXfrm>
        <a:off x="6472800" y="2448448"/>
        <a:ext cx="1800000" cy="720000"/>
      </dsp:txXfrm>
    </dsp:sp>
    <dsp:sp modelId="{802D1E62-6764-4D1E-AC20-CCB938E2A14E}">
      <dsp:nvSpPr>
        <dsp:cNvPr id="0" name=""/>
        <dsp:cNvSpPr/>
      </dsp:nvSpPr>
      <dsp:spPr>
        <a:xfrm>
          <a:off x="8938800" y="1008448"/>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7535E-FCC3-4945-B313-D3460B4F574C}">
      <dsp:nvSpPr>
        <dsp:cNvPr id="0" name=""/>
        <dsp:cNvSpPr/>
      </dsp:nvSpPr>
      <dsp:spPr>
        <a:xfrm>
          <a:off x="9172800" y="124244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7E2283-F3DE-4596-B112-72F72852AC73}">
      <dsp:nvSpPr>
        <dsp:cNvPr id="0" name=""/>
        <dsp:cNvSpPr/>
      </dsp:nvSpPr>
      <dsp:spPr>
        <a:xfrm>
          <a:off x="8587800" y="244844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Q&amp;A</a:t>
          </a:r>
        </a:p>
      </dsp:txBody>
      <dsp:txXfrm>
        <a:off x="8587800" y="2448448"/>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91B51-D3B6-4182-88A4-D341DC8B6874}">
      <dsp:nvSpPr>
        <dsp:cNvPr id="0" name=""/>
        <dsp:cNvSpPr/>
      </dsp:nvSpPr>
      <dsp:spPr>
        <a:xfrm>
          <a:off x="109"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Sees promotion for their fav artist</a:t>
          </a:r>
        </a:p>
      </dsp:txBody>
      <dsp:txXfrm>
        <a:off x="160946" y="680318"/>
        <a:ext cx="776589" cy="776589"/>
      </dsp:txXfrm>
    </dsp:sp>
    <dsp:sp modelId="{13DF2DB4-0FEB-48A1-AAF7-C38E99C0E761}">
      <dsp:nvSpPr>
        <dsp:cNvPr id="0" name=""/>
        <dsp:cNvSpPr/>
      </dsp:nvSpPr>
      <dsp:spPr>
        <a:xfrm>
          <a:off x="878720"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Download streaming service app</a:t>
          </a:r>
        </a:p>
      </dsp:txBody>
      <dsp:txXfrm>
        <a:off x="1039557" y="680318"/>
        <a:ext cx="776589" cy="776589"/>
      </dsp:txXfrm>
    </dsp:sp>
    <dsp:sp modelId="{0A8DA17B-2BC0-4E4A-B075-EF9A3ADA6212}">
      <dsp:nvSpPr>
        <dsp:cNvPr id="0" name=""/>
        <dsp:cNvSpPr/>
      </dsp:nvSpPr>
      <dsp:spPr>
        <a:xfrm>
          <a:off x="1757330"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Make an account</a:t>
          </a:r>
        </a:p>
      </dsp:txBody>
      <dsp:txXfrm>
        <a:off x="1918167" y="680318"/>
        <a:ext cx="776589" cy="776589"/>
      </dsp:txXfrm>
    </dsp:sp>
    <dsp:sp modelId="{5A562A53-EF79-414B-B2C1-2ABCB6109056}">
      <dsp:nvSpPr>
        <dsp:cNvPr id="0" name=""/>
        <dsp:cNvSpPr/>
      </dsp:nvSpPr>
      <dsp:spPr>
        <a:xfrm>
          <a:off x="2635941"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Look for their fav artist</a:t>
          </a:r>
        </a:p>
      </dsp:txBody>
      <dsp:txXfrm>
        <a:off x="2796778" y="680318"/>
        <a:ext cx="776589" cy="776589"/>
      </dsp:txXfrm>
    </dsp:sp>
    <dsp:sp modelId="{0B893962-58BE-4AE3-A106-A58210117161}">
      <dsp:nvSpPr>
        <dsp:cNvPr id="0" name=""/>
        <dsp:cNvSpPr/>
      </dsp:nvSpPr>
      <dsp:spPr>
        <a:xfrm>
          <a:off x="3514551"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Century Gothic"/>
            </a:rPr>
            <a:t>Look for concert of artist</a:t>
          </a:r>
        </a:p>
      </dsp:txBody>
      <dsp:txXfrm>
        <a:off x="3675388" y="680318"/>
        <a:ext cx="776589" cy="776589"/>
      </dsp:txXfrm>
    </dsp:sp>
    <dsp:sp modelId="{58CFF197-7F3E-4645-BB27-432BE367FA77}">
      <dsp:nvSpPr>
        <dsp:cNvPr id="0" name=""/>
        <dsp:cNvSpPr/>
      </dsp:nvSpPr>
      <dsp:spPr>
        <a:xfrm>
          <a:off x="4393162"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Century Gothic"/>
            </a:rPr>
            <a:t>Buy tickets for concert</a:t>
          </a:r>
        </a:p>
      </dsp:txBody>
      <dsp:txXfrm>
        <a:off x="4553999" y="680318"/>
        <a:ext cx="776589" cy="776589"/>
      </dsp:txXfrm>
    </dsp:sp>
    <dsp:sp modelId="{17638A87-C582-4D36-B6B4-BF9F974B24E4}">
      <dsp:nvSpPr>
        <dsp:cNvPr id="0" name=""/>
        <dsp:cNvSpPr/>
      </dsp:nvSpPr>
      <dsp:spPr>
        <a:xfrm>
          <a:off x="5271772"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Sign into the concert</a:t>
          </a:r>
        </a:p>
      </dsp:txBody>
      <dsp:txXfrm>
        <a:off x="5432609" y="680318"/>
        <a:ext cx="776589" cy="776589"/>
      </dsp:txXfrm>
    </dsp:sp>
    <dsp:sp modelId="{A35FEF13-A665-4A4E-B225-EAF2B532FA6C}">
      <dsp:nvSpPr>
        <dsp:cNvPr id="0" name=""/>
        <dsp:cNvSpPr/>
      </dsp:nvSpPr>
      <dsp:spPr>
        <a:xfrm>
          <a:off x="6150383"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Watch the artist sing/perform</a:t>
          </a:r>
        </a:p>
      </dsp:txBody>
      <dsp:txXfrm>
        <a:off x="6311220" y="680318"/>
        <a:ext cx="776589" cy="776589"/>
      </dsp:txXfrm>
    </dsp:sp>
    <dsp:sp modelId="{69722B50-58D2-4972-87B8-EFAA0D5C47C2}">
      <dsp:nvSpPr>
        <dsp:cNvPr id="0" name=""/>
        <dsp:cNvSpPr/>
      </dsp:nvSpPr>
      <dsp:spPr>
        <a:xfrm>
          <a:off x="7028993"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Century Gothic"/>
            </a:rPr>
            <a:t>Comment in the chat </a:t>
          </a:r>
          <a:endParaRPr lang="en-US" sz="800" kern="1200">
            <a:solidFill>
              <a:schemeClr val="bg1"/>
            </a:solidFill>
          </a:endParaRPr>
        </a:p>
      </dsp:txBody>
      <dsp:txXfrm>
        <a:off x="7189830" y="680318"/>
        <a:ext cx="776589" cy="776589"/>
      </dsp:txXfrm>
    </dsp:sp>
    <dsp:sp modelId="{D23798E4-ECB6-43DC-B8AD-4301414B6A4A}">
      <dsp:nvSpPr>
        <dsp:cNvPr id="0" name=""/>
        <dsp:cNvSpPr/>
      </dsp:nvSpPr>
      <dsp:spPr>
        <a:xfrm>
          <a:off x="7907603" y="519481"/>
          <a:ext cx="1098263" cy="109826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441" tIns="10160" rIns="60441" bIns="1016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Century Gothic"/>
            </a:rPr>
            <a:t>Log off </a:t>
          </a:r>
          <a:endParaRPr lang="en-US" sz="800" kern="1200">
            <a:solidFill>
              <a:schemeClr val="bg1"/>
            </a:solidFill>
          </a:endParaRPr>
        </a:p>
      </dsp:txBody>
      <dsp:txXfrm>
        <a:off x="8068440" y="680318"/>
        <a:ext cx="776589" cy="776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91B51-D3B6-4182-88A4-D341DC8B6874}">
      <dsp:nvSpPr>
        <dsp:cNvPr id="0" name=""/>
        <dsp:cNvSpPr/>
      </dsp:nvSpPr>
      <dsp:spPr>
        <a:xfrm>
          <a:off x="112"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Sees promotion for their fav artist</a:t>
          </a:r>
        </a:p>
      </dsp:txBody>
      <dsp:txXfrm>
        <a:off x="165087" y="854976"/>
        <a:ext cx="796570" cy="796570"/>
      </dsp:txXfrm>
    </dsp:sp>
    <dsp:sp modelId="{13DF2DB4-0FEB-48A1-AAF7-C38E99C0E761}">
      <dsp:nvSpPr>
        <dsp:cNvPr id="0" name=""/>
        <dsp:cNvSpPr/>
      </dsp:nvSpPr>
      <dsp:spPr>
        <a:xfrm>
          <a:off x="901329"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Download streaming service app</a:t>
          </a:r>
        </a:p>
      </dsp:txBody>
      <dsp:txXfrm>
        <a:off x="1066304" y="854976"/>
        <a:ext cx="796570" cy="796570"/>
      </dsp:txXfrm>
    </dsp:sp>
    <dsp:sp modelId="{0A8DA17B-2BC0-4E4A-B075-EF9A3ADA6212}">
      <dsp:nvSpPr>
        <dsp:cNvPr id="0" name=""/>
        <dsp:cNvSpPr/>
      </dsp:nvSpPr>
      <dsp:spPr>
        <a:xfrm>
          <a:off x="1802545"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Make an account</a:t>
          </a:r>
        </a:p>
      </dsp:txBody>
      <dsp:txXfrm>
        <a:off x="1967520" y="854976"/>
        <a:ext cx="796570" cy="796570"/>
      </dsp:txXfrm>
    </dsp:sp>
    <dsp:sp modelId="{5A562A53-EF79-414B-B2C1-2ABCB6109056}">
      <dsp:nvSpPr>
        <dsp:cNvPr id="0" name=""/>
        <dsp:cNvSpPr/>
      </dsp:nvSpPr>
      <dsp:spPr>
        <a:xfrm>
          <a:off x="2703761"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Look for their fav artist</a:t>
          </a:r>
        </a:p>
      </dsp:txBody>
      <dsp:txXfrm>
        <a:off x="2868736" y="854976"/>
        <a:ext cx="796570" cy="796570"/>
      </dsp:txXfrm>
    </dsp:sp>
    <dsp:sp modelId="{0B893962-58BE-4AE3-A106-A58210117161}">
      <dsp:nvSpPr>
        <dsp:cNvPr id="0" name=""/>
        <dsp:cNvSpPr/>
      </dsp:nvSpPr>
      <dsp:spPr>
        <a:xfrm>
          <a:off x="3604978"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Century Gothic"/>
            </a:rPr>
            <a:t>Look for concert of artist</a:t>
          </a:r>
        </a:p>
      </dsp:txBody>
      <dsp:txXfrm>
        <a:off x="3769953" y="854976"/>
        <a:ext cx="796570" cy="796570"/>
      </dsp:txXfrm>
    </dsp:sp>
    <dsp:sp modelId="{58CFF197-7F3E-4645-BB27-432BE367FA77}">
      <dsp:nvSpPr>
        <dsp:cNvPr id="0" name=""/>
        <dsp:cNvSpPr/>
      </dsp:nvSpPr>
      <dsp:spPr>
        <a:xfrm>
          <a:off x="4506194"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Century Gothic"/>
            </a:rPr>
            <a:t>Buy tickets for concert</a:t>
          </a:r>
        </a:p>
      </dsp:txBody>
      <dsp:txXfrm>
        <a:off x="4671169" y="854976"/>
        <a:ext cx="796570" cy="796570"/>
      </dsp:txXfrm>
    </dsp:sp>
    <dsp:sp modelId="{17638A87-C582-4D36-B6B4-BF9F974B24E4}">
      <dsp:nvSpPr>
        <dsp:cNvPr id="0" name=""/>
        <dsp:cNvSpPr/>
      </dsp:nvSpPr>
      <dsp:spPr>
        <a:xfrm>
          <a:off x="5407410"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Sign into the concert</a:t>
          </a:r>
        </a:p>
      </dsp:txBody>
      <dsp:txXfrm>
        <a:off x="5572385" y="854976"/>
        <a:ext cx="796570" cy="796570"/>
      </dsp:txXfrm>
    </dsp:sp>
    <dsp:sp modelId="{A35FEF13-A665-4A4E-B225-EAF2B532FA6C}">
      <dsp:nvSpPr>
        <dsp:cNvPr id="0" name=""/>
        <dsp:cNvSpPr/>
      </dsp:nvSpPr>
      <dsp:spPr>
        <a:xfrm>
          <a:off x="6308627"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rtl="0">
            <a:lnSpc>
              <a:spcPct val="90000"/>
            </a:lnSpc>
            <a:spcBef>
              <a:spcPct val="0"/>
            </a:spcBef>
            <a:spcAft>
              <a:spcPct val="35000"/>
            </a:spcAft>
            <a:buNone/>
          </a:pPr>
          <a:r>
            <a:rPr lang="en-US" sz="800" b="0" kern="1200">
              <a:solidFill>
                <a:schemeClr val="bg1"/>
              </a:solidFill>
              <a:latin typeface="Century Gothic"/>
            </a:rPr>
            <a:t>Watch the artist sing/perform</a:t>
          </a:r>
        </a:p>
      </dsp:txBody>
      <dsp:txXfrm>
        <a:off x="6473602" y="854976"/>
        <a:ext cx="796570" cy="796570"/>
      </dsp:txXfrm>
    </dsp:sp>
    <dsp:sp modelId="{69722B50-58D2-4972-87B8-EFAA0D5C47C2}">
      <dsp:nvSpPr>
        <dsp:cNvPr id="0" name=""/>
        <dsp:cNvSpPr/>
      </dsp:nvSpPr>
      <dsp:spPr>
        <a:xfrm>
          <a:off x="7209843"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Century Gothic"/>
            </a:rPr>
            <a:t>Comment in the chat </a:t>
          </a:r>
          <a:endParaRPr lang="en-US" sz="800" kern="1200">
            <a:solidFill>
              <a:schemeClr val="bg1"/>
            </a:solidFill>
          </a:endParaRPr>
        </a:p>
      </dsp:txBody>
      <dsp:txXfrm>
        <a:off x="7374818" y="854976"/>
        <a:ext cx="796570" cy="796570"/>
      </dsp:txXfrm>
    </dsp:sp>
    <dsp:sp modelId="{D23798E4-ECB6-43DC-B8AD-4301414B6A4A}">
      <dsp:nvSpPr>
        <dsp:cNvPr id="0" name=""/>
        <dsp:cNvSpPr/>
      </dsp:nvSpPr>
      <dsp:spPr>
        <a:xfrm>
          <a:off x="8111059" y="690001"/>
          <a:ext cx="1126520" cy="112652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1996" tIns="10160" rIns="61996" bIns="1016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Century Gothic"/>
            </a:rPr>
            <a:t>Log off </a:t>
          </a:r>
          <a:endParaRPr lang="en-US" sz="800" kern="1200">
            <a:solidFill>
              <a:schemeClr val="bg1"/>
            </a:solidFill>
          </a:endParaRPr>
        </a:p>
      </dsp:txBody>
      <dsp:txXfrm>
        <a:off x="8276034" y="854976"/>
        <a:ext cx="796570" cy="79657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97411-A46A-4F61-B085-585451888417}" type="datetimeFigureOut">
              <a:rPr lang="en-US"/>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9B77C-2516-42B6-B8A8-D9DE934F6A04}" type="slidenum">
              <a:rPr lang="en-US"/>
              <a:t>‹#›</a:t>
            </a:fld>
            <a:endParaRPr lang="en-US"/>
          </a:p>
        </p:txBody>
      </p:sp>
    </p:spTree>
    <p:extLst>
      <p:ext uri="{BB962C8B-B14F-4D97-AF65-F5344CB8AC3E}">
        <p14:creationId xmlns:p14="http://schemas.microsoft.com/office/powerpoint/2010/main" val="108152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thank you for being here today. My name is Stephanie and I'm here with Celine Rosemary and Steven and Rosemary and today we will present our Final report out on How to virtually Recreate the live Band Experience. </a:t>
            </a:r>
          </a:p>
          <a:p>
            <a:endParaRPr lang="en-US">
              <a:cs typeface="Calibri"/>
            </a:endParaRPr>
          </a:p>
        </p:txBody>
      </p:sp>
      <p:sp>
        <p:nvSpPr>
          <p:cNvPr id="4" name="Slide Number Placeholder 3"/>
          <p:cNvSpPr>
            <a:spLocks noGrp="1"/>
          </p:cNvSpPr>
          <p:nvPr>
            <p:ph type="sldNum" sz="quarter" idx="5"/>
          </p:nvPr>
        </p:nvSpPr>
        <p:spPr/>
        <p:txBody>
          <a:bodyPr/>
          <a:lstStyle/>
          <a:p>
            <a:fld id="{7BE9B77C-2516-42B6-B8A8-D9DE934F6A04}" type="slidenum">
              <a:rPr lang="en-US"/>
              <a:t>1</a:t>
            </a:fld>
            <a:endParaRPr lang="en-US"/>
          </a:p>
        </p:txBody>
      </p:sp>
    </p:spTree>
    <p:extLst>
      <p:ext uri="{BB962C8B-B14F-4D97-AF65-F5344CB8AC3E}">
        <p14:creationId xmlns:p14="http://schemas.microsoft.com/office/powerpoint/2010/main" val="92454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step in our project was to do an exercise called an art museum. At this stage, each group member created a solution sketch separately then uploaded our work to our Miro board.</a:t>
            </a:r>
          </a:p>
        </p:txBody>
      </p:sp>
      <p:sp>
        <p:nvSpPr>
          <p:cNvPr id="4" name="Slide Number Placeholder 3"/>
          <p:cNvSpPr>
            <a:spLocks noGrp="1"/>
          </p:cNvSpPr>
          <p:nvPr>
            <p:ph type="sldNum" sz="quarter" idx="5"/>
          </p:nvPr>
        </p:nvSpPr>
        <p:spPr/>
        <p:txBody>
          <a:bodyPr/>
          <a:lstStyle/>
          <a:p>
            <a:fld id="{7BE9B77C-2516-42B6-B8A8-D9DE934F6A04}" type="slidenum">
              <a:rPr lang="en-US" smtClean="0"/>
              <a:t>10</a:t>
            </a:fld>
            <a:endParaRPr lang="en-US"/>
          </a:p>
        </p:txBody>
      </p:sp>
    </p:spTree>
    <p:extLst>
      <p:ext uri="{BB962C8B-B14F-4D97-AF65-F5344CB8AC3E}">
        <p14:creationId xmlns:p14="http://schemas.microsoft.com/office/powerpoint/2010/main" val="270293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our work was uploaded, we critiqued each member’s solution sketch. The way the critique worked, who </a:t>
            </a:r>
            <a:r>
              <a:rPr lang="en-US" err="1"/>
              <a:t>ever’s</a:t>
            </a:r>
            <a:r>
              <a:rPr lang="en-US"/>
              <a:t> story board was being critiqued, they would be silent.. Each member had dots with their initials on it and placed our respective dots on areas of the story board where we had questions. We repeated this dot voting process for each solution sketch. Once everyone’s work was critiqued, we did a final dot vote on which elements of all the solution sketches we wanted to move forward with. </a:t>
            </a:r>
          </a:p>
          <a:p>
            <a:endParaRPr lang="en-US">
              <a:cs typeface="Calibri"/>
            </a:endParaRPr>
          </a:p>
          <a:p>
            <a:r>
              <a:rPr lang="en-US"/>
              <a:t>Through our dot voting process, the paths we decided on were a video call with the artist and a sing along feature added to the virtual concert experience. We also agreed to include a replay option so fans will be able to relive the moment with their favorite artist. Our next step was to draft a justification for the paths we chose. </a:t>
            </a:r>
            <a:endParaRPr lang="en-US">
              <a:cs typeface="Calibri"/>
            </a:endParaRPr>
          </a:p>
        </p:txBody>
      </p:sp>
      <p:sp>
        <p:nvSpPr>
          <p:cNvPr id="4" name="Slide Number Placeholder 3"/>
          <p:cNvSpPr>
            <a:spLocks noGrp="1"/>
          </p:cNvSpPr>
          <p:nvPr>
            <p:ph type="sldNum" sz="quarter" idx="5"/>
          </p:nvPr>
        </p:nvSpPr>
        <p:spPr/>
        <p:txBody>
          <a:bodyPr/>
          <a:lstStyle/>
          <a:p>
            <a:fld id="{7BE9B77C-2516-42B6-B8A8-D9DE934F6A04}" type="slidenum">
              <a:rPr lang="en-US"/>
              <a:t>11</a:t>
            </a:fld>
            <a:endParaRPr lang="en-US"/>
          </a:p>
        </p:txBody>
      </p:sp>
    </p:spTree>
    <p:extLst>
      <p:ext uri="{BB962C8B-B14F-4D97-AF65-F5344CB8AC3E}">
        <p14:creationId xmlns:p14="http://schemas.microsoft.com/office/powerpoint/2010/main" val="6839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justification explained how and why we concluded that our final product should highlight the importance of the artist/fan interactions. This has been our main concern to recreate because during user interviews, users emphasized how they missed being able to interact with their favorite artist. The path we decided to focus on aligns with our users’ end goal. So we are confident that our chosen path will be a viable solution to this problem. </a:t>
            </a:r>
          </a:p>
        </p:txBody>
      </p:sp>
      <p:sp>
        <p:nvSpPr>
          <p:cNvPr id="4" name="Slide Number Placeholder 3"/>
          <p:cNvSpPr>
            <a:spLocks noGrp="1"/>
          </p:cNvSpPr>
          <p:nvPr>
            <p:ph type="sldNum" sz="quarter" idx="5"/>
          </p:nvPr>
        </p:nvSpPr>
        <p:spPr/>
        <p:txBody>
          <a:bodyPr/>
          <a:lstStyle/>
          <a:p>
            <a:fld id="{7BE9B77C-2516-42B6-B8A8-D9DE934F6A04}" type="slidenum">
              <a:rPr lang="en-US"/>
              <a:t>12</a:t>
            </a:fld>
            <a:endParaRPr lang="en-US"/>
          </a:p>
        </p:txBody>
      </p:sp>
    </p:spTree>
    <p:extLst>
      <p:ext uri="{BB962C8B-B14F-4D97-AF65-F5344CB8AC3E}">
        <p14:creationId xmlns:p14="http://schemas.microsoft.com/office/powerpoint/2010/main" val="71624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BE9B77C-2516-42B6-B8A8-D9DE934F6A04}" type="slidenum">
              <a:rPr lang="en-US"/>
              <a:t>13</a:t>
            </a:fld>
            <a:endParaRPr lang="en-US"/>
          </a:p>
        </p:txBody>
      </p:sp>
    </p:spTree>
    <p:extLst>
      <p:ext uri="{BB962C8B-B14F-4D97-AF65-F5344CB8AC3E}">
        <p14:creationId xmlns:p14="http://schemas.microsoft.com/office/powerpoint/2010/main" val="167840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prototype focused on the keypath of experiencing the sing along experience as well as the replay video feature. I will briefly walk through the Prototype!</a:t>
            </a:r>
          </a:p>
        </p:txBody>
      </p:sp>
      <p:sp>
        <p:nvSpPr>
          <p:cNvPr id="4" name="Slide Number Placeholder 3"/>
          <p:cNvSpPr>
            <a:spLocks noGrp="1"/>
          </p:cNvSpPr>
          <p:nvPr>
            <p:ph type="sldNum" sz="quarter" idx="5"/>
          </p:nvPr>
        </p:nvSpPr>
        <p:spPr/>
        <p:txBody>
          <a:bodyPr/>
          <a:lstStyle/>
          <a:p>
            <a:fld id="{7BE9B77C-2516-42B6-B8A8-D9DE934F6A04}" type="slidenum">
              <a:rPr lang="en-US"/>
              <a:t>14</a:t>
            </a:fld>
            <a:endParaRPr lang="en-US"/>
          </a:p>
        </p:txBody>
      </p:sp>
    </p:spTree>
    <p:extLst>
      <p:ext uri="{BB962C8B-B14F-4D97-AF65-F5344CB8AC3E}">
        <p14:creationId xmlns:p14="http://schemas.microsoft.com/office/powerpoint/2010/main" val="310778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After 5 user tests we processed our data and noticed many trends in our findings. I will now break down the user testing results and general feedback</a:t>
            </a:r>
          </a:p>
        </p:txBody>
      </p:sp>
      <p:sp>
        <p:nvSpPr>
          <p:cNvPr id="4" name="Slide Number Placeholder 3"/>
          <p:cNvSpPr>
            <a:spLocks noGrp="1"/>
          </p:cNvSpPr>
          <p:nvPr>
            <p:ph type="sldNum" sz="quarter" idx="5"/>
          </p:nvPr>
        </p:nvSpPr>
        <p:spPr/>
        <p:txBody>
          <a:bodyPr/>
          <a:lstStyle/>
          <a:p>
            <a:fld id="{7BE9B77C-2516-42B6-B8A8-D9DE934F6A04}" type="slidenum">
              <a:rPr lang="en-US"/>
              <a:t>15</a:t>
            </a:fld>
            <a:endParaRPr lang="en-US"/>
          </a:p>
        </p:txBody>
      </p:sp>
    </p:spTree>
    <p:extLst>
      <p:ext uri="{BB962C8B-B14F-4D97-AF65-F5344CB8AC3E}">
        <p14:creationId xmlns:p14="http://schemas.microsoft.com/office/powerpoint/2010/main" val="383934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shows the number of people that passed and failed he question, green being pass,  and red being failed. Most people passed eveything but one question. Changing the concert view. Everyone failed that one. </a:t>
            </a:r>
          </a:p>
        </p:txBody>
      </p:sp>
      <p:sp>
        <p:nvSpPr>
          <p:cNvPr id="4" name="Slide Number Placeholder 3"/>
          <p:cNvSpPr>
            <a:spLocks noGrp="1"/>
          </p:cNvSpPr>
          <p:nvPr>
            <p:ph type="sldNum" sz="quarter" idx="5"/>
          </p:nvPr>
        </p:nvSpPr>
        <p:spPr/>
        <p:txBody>
          <a:bodyPr/>
          <a:lstStyle/>
          <a:p>
            <a:fld id="{7BE9B77C-2516-42B6-B8A8-D9DE934F6A04}" type="slidenum">
              <a:rPr lang="en-US" smtClean="0"/>
              <a:t>16</a:t>
            </a:fld>
            <a:endParaRPr lang="en-US"/>
          </a:p>
        </p:txBody>
      </p:sp>
    </p:spTree>
    <p:extLst>
      <p:ext uri="{BB962C8B-B14F-4D97-AF65-F5344CB8AC3E}">
        <p14:creationId xmlns:p14="http://schemas.microsoft.com/office/powerpoint/2010/main" val="19294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r>
              <a:rPr lang="en-US" sz="1200">
                <a:solidFill>
                  <a:schemeClr val="bg1"/>
                </a:solidFill>
                <a:latin typeface="Century Gothic" panose="020B0502020202020204" pitchFamily="34" charset="0"/>
                <a:cs typeface="Calibri"/>
              </a:rPr>
              <a:t>Of the 5 users we interviewed</a:t>
            </a:r>
          </a:p>
          <a:p>
            <a:pPr>
              <a:buFont typeface="Courier New" panose="02070309020205020404" pitchFamily="49" charset="0"/>
              <a:buNone/>
            </a:pPr>
            <a:r>
              <a:rPr lang="en-US" sz="1200">
                <a:solidFill>
                  <a:schemeClr val="bg1"/>
                </a:solidFill>
                <a:latin typeface="Century Gothic" panose="020B0502020202020204" pitchFamily="34" charset="0"/>
                <a:cs typeface="Calibri"/>
              </a:rPr>
              <a:t>Order of the buttons on the screen could be changed to </a:t>
            </a:r>
          </a:p>
          <a:p>
            <a:pPr marL="457200" indent="-457200">
              <a:buFont typeface="+mj-lt"/>
              <a:buAutoNum type="arabicPeriod"/>
            </a:pPr>
            <a:r>
              <a:rPr lang="en-US" sz="1200">
                <a:solidFill>
                  <a:schemeClr val="bg1"/>
                </a:solidFill>
                <a:latin typeface="Century Gothic" panose="020B0502020202020204" pitchFamily="34" charset="0"/>
                <a:cs typeface="Calibri"/>
              </a:rPr>
              <a:t>Volume</a:t>
            </a:r>
          </a:p>
          <a:p>
            <a:pPr marL="514350" indent="-514350">
              <a:buAutoNum type="arabicPeriod"/>
            </a:pPr>
            <a:r>
              <a:rPr lang="en-US" sz="1200">
                <a:solidFill>
                  <a:schemeClr val="bg1"/>
                </a:solidFill>
                <a:latin typeface="Century Gothic" panose="020B0502020202020204" pitchFamily="34" charset="0"/>
                <a:cs typeface="Calibri"/>
              </a:rPr>
              <a:t>Mute</a:t>
            </a:r>
          </a:p>
          <a:p>
            <a:pPr marL="514350" indent="-514350">
              <a:buAutoNum type="arabicPeriod"/>
            </a:pPr>
            <a:r>
              <a:rPr lang="en-US" sz="1200">
                <a:solidFill>
                  <a:schemeClr val="bg1"/>
                </a:solidFill>
                <a:latin typeface="Century Gothic" panose="020B0502020202020204" pitchFamily="34" charset="0"/>
                <a:cs typeface="Calibri"/>
              </a:rPr>
              <a:t>Screenshot</a:t>
            </a:r>
          </a:p>
          <a:p>
            <a:pPr marL="514350" indent="-514350">
              <a:buAutoNum type="arabicPeriod"/>
            </a:pPr>
            <a:r>
              <a:rPr lang="en-US" sz="1200">
                <a:solidFill>
                  <a:schemeClr val="bg1"/>
                </a:solidFill>
                <a:latin typeface="Century Gothic" panose="020B0502020202020204" pitchFamily="34" charset="0"/>
                <a:cs typeface="Calibri"/>
              </a:rPr>
              <a:t>Settings</a:t>
            </a:r>
          </a:p>
          <a:p>
            <a:pPr marL="514350" indent="-514350">
              <a:buAutoNum type="arabicPeriod"/>
            </a:pPr>
            <a:r>
              <a:rPr lang="en-US" sz="1200">
                <a:solidFill>
                  <a:schemeClr val="bg1"/>
                </a:solidFill>
                <a:latin typeface="Century Gothic" panose="020B0502020202020204" pitchFamily="34" charset="0"/>
                <a:cs typeface="Calibri"/>
              </a:rPr>
              <a:t>End Call</a:t>
            </a:r>
          </a:p>
        </p:txBody>
      </p:sp>
      <p:sp>
        <p:nvSpPr>
          <p:cNvPr id="4" name="Slide Number Placeholder 3"/>
          <p:cNvSpPr>
            <a:spLocks noGrp="1"/>
          </p:cNvSpPr>
          <p:nvPr>
            <p:ph type="sldNum" sz="quarter" idx="5"/>
          </p:nvPr>
        </p:nvSpPr>
        <p:spPr/>
        <p:txBody>
          <a:bodyPr/>
          <a:lstStyle/>
          <a:p>
            <a:fld id="{7BE9B77C-2516-42B6-B8A8-D9DE934F6A04}" type="slidenum">
              <a:rPr lang="en-US"/>
              <a:t>17</a:t>
            </a:fld>
            <a:endParaRPr lang="en-US"/>
          </a:p>
        </p:txBody>
      </p:sp>
    </p:spTree>
    <p:extLst>
      <p:ext uri="{BB962C8B-B14F-4D97-AF65-F5344CB8AC3E}">
        <p14:creationId xmlns:p14="http://schemas.microsoft.com/office/powerpoint/2010/main" val="1064768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all people had a good experience with the prototype.</a:t>
            </a:r>
          </a:p>
        </p:txBody>
      </p:sp>
      <p:sp>
        <p:nvSpPr>
          <p:cNvPr id="4" name="Slide Number Placeholder 3"/>
          <p:cNvSpPr>
            <a:spLocks noGrp="1"/>
          </p:cNvSpPr>
          <p:nvPr>
            <p:ph type="sldNum" sz="quarter" idx="5"/>
          </p:nvPr>
        </p:nvSpPr>
        <p:spPr/>
        <p:txBody>
          <a:bodyPr/>
          <a:lstStyle/>
          <a:p>
            <a:fld id="{7BE9B77C-2516-42B6-B8A8-D9DE934F6A04}" type="slidenum">
              <a:rPr lang="en-US"/>
              <a:t>18</a:t>
            </a:fld>
            <a:endParaRPr lang="en-US"/>
          </a:p>
        </p:txBody>
      </p:sp>
    </p:spTree>
    <p:extLst>
      <p:ext uri="{BB962C8B-B14F-4D97-AF65-F5344CB8AC3E}">
        <p14:creationId xmlns:p14="http://schemas.microsoft.com/office/powerpoint/2010/main" val="3389427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Thanks~</a:t>
            </a:r>
          </a:p>
        </p:txBody>
      </p:sp>
      <p:sp>
        <p:nvSpPr>
          <p:cNvPr id="4" name="Slide Number Placeholder 3"/>
          <p:cNvSpPr>
            <a:spLocks noGrp="1"/>
          </p:cNvSpPr>
          <p:nvPr>
            <p:ph type="sldNum" sz="quarter" idx="5"/>
          </p:nvPr>
        </p:nvSpPr>
        <p:spPr/>
        <p:txBody>
          <a:bodyPr/>
          <a:lstStyle/>
          <a:p>
            <a:fld id="{7BE9B77C-2516-42B6-B8A8-D9DE934F6A04}" type="slidenum">
              <a:rPr lang="en-US"/>
              <a:t>19</a:t>
            </a:fld>
            <a:endParaRPr lang="en-US"/>
          </a:p>
        </p:txBody>
      </p:sp>
    </p:spTree>
    <p:extLst>
      <p:ext uri="{BB962C8B-B14F-4D97-AF65-F5344CB8AC3E}">
        <p14:creationId xmlns:p14="http://schemas.microsoft.com/office/powerpoint/2010/main" val="343645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we will start with a brief recap of our previous presentation to catch you up to speed, </a:t>
            </a:r>
          </a:p>
          <a:p>
            <a:r>
              <a:rPr lang="en-US"/>
              <a:t>We’ll discuss our How Might We statements and how we prioritized them, </a:t>
            </a:r>
          </a:p>
          <a:p>
            <a:r>
              <a:rPr lang="en-US"/>
              <a:t>The art museum stage or in otherwards, creating potential solution pathways</a:t>
            </a:r>
          </a:p>
          <a:p>
            <a:r>
              <a:rPr lang="en-US"/>
              <a:t>And finally, the solution in porotype format along with the user testing</a:t>
            </a:r>
          </a:p>
          <a:p>
            <a:r>
              <a:rPr lang="en-US"/>
              <a:t>We will wrap it up with a brief Q&amp;A</a:t>
            </a:r>
          </a:p>
          <a:p>
            <a:r>
              <a:rPr lang="en-US"/>
              <a:t>I’m going to pass it on to Rosemary for the Recap!</a:t>
            </a:r>
          </a:p>
        </p:txBody>
      </p:sp>
      <p:sp>
        <p:nvSpPr>
          <p:cNvPr id="4" name="Slide Number Placeholder 3"/>
          <p:cNvSpPr>
            <a:spLocks noGrp="1"/>
          </p:cNvSpPr>
          <p:nvPr>
            <p:ph type="sldNum" sz="quarter" idx="5"/>
          </p:nvPr>
        </p:nvSpPr>
        <p:spPr/>
        <p:txBody>
          <a:bodyPr/>
          <a:lstStyle/>
          <a:p>
            <a:fld id="{7BE9B77C-2516-42B6-B8A8-D9DE934F6A04}" type="slidenum">
              <a:rPr lang="en-US" smtClean="0"/>
              <a:t>2</a:t>
            </a:fld>
            <a:endParaRPr lang="en-US"/>
          </a:p>
        </p:txBody>
      </p:sp>
    </p:spTree>
    <p:extLst>
      <p:ext uri="{BB962C8B-B14F-4D97-AF65-F5344CB8AC3E}">
        <p14:creationId xmlns:p14="http://schemas.microsoft.com/office/powerpoint/2010/main" val="95271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we’ll recap our previous presentation where we covered the problem space, the map of the problem space, and the pain points</a:t>
            </a:r>
            <a:endParaRPr lang="en-US"/>
          </a:p>
        </p:txBody>
      </p:sp>
      <p:sp>
        <p:nvSpPr>
          <p:cNvPr id="4" name="Slide Number Placeholder 3"/>
          <p:cNvSpPr>
            <a:spLocks noGrp="1"/>
          </p:cNvSpPr>
          <p:nvPr>
            <p:ph type="sldNum" sz="quarter" idx="5"/>
          </p:nvPr>
        </p:nvSpPr>
        <p:spPr/>
        <p:txBody>
          <a:bodyPr/>
          <a:lstStyle/>
          <a:p>
            <a:fld id="{7BE9B77C-2516-42B6-B8A8-D9DE934F6A04}" type="slidenum">
              <a:rPr lang="en-US" smtClean="0"/>
              <a:t>3</a:t>
            </a:fld>
            <a:endParaRPr lang="en-US"/>
          </a:p>
        </p:txBody>
      </p:sp>
    </p:spTree>
    <p:extLst>
      <p:ext uri="{BB962C8B-B14F-4D97-AF65-F5344CB8AC3E}">
        <p14:creationId xmlns:p14="http://schemas.microsoft.com/office/powerpoint/2010/main" val="397285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Our topic is currently what a virtual concert experience would be like. And what the virtual concert experience is currently like. The problem is that because of covid-19, there are no live concerts and even some artists and bands that are not willing to participate in virtual concerts. Throughout our research, we as a team realized that there are many flaws in the virtual concert experience, and now we will present how we resolved those issues </a:t>
            </a:r>
          </a:p>
          <a:p>
            <a:endParaRPr lang="en-US"/>
          </a:p>
        </p:txBody>
      </p:sp>
      <p:sp>
        <p:nvSpPr>
          <p:cNvPr id="4" name="Slide Number Placeholder 3"/>
          <p:cNvSpPr>
            <a:spLocks noGrp="1"/>
          </p:cNvSpPr>
          <p:nvPr>
            <p:ph type="sldNum" sz="quarter" idx="5"/>
          </p:nvPr>
        </p:nvSpPr>
        <p:spPr/>
        <p:txBody>
          <a:bodyPr/>
          <a:lstStyle/>
          <a:p>
            <a:fld id="{7BE9B77C-2516-42B6-B8A8-D9DE934F6A04}" type="slidenum">
              <a:rPr lang="en-US" smtClean="0"/>
              <a:t>4</a:t>
            </a:fld>
            <a:endParaRPr lang="en-US"/>
          </a:p>
        </p:txBody>
      </p:sp>
    </p:spTree>
    <p:extLst>
      <p:ext uri="{BB962C8B-B14F-4D97-AF65-F5344CB8AC3E}">
        <p14:creationId xmlns:p14="http://schemas.microsoft.com/office/powerpoint/2010/main" val="11626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better help us research our problem topic, we created a map to show how our users will move through our product. We wanted to touch on all of the major steps that our users will take during our research and applied this to our user testing. We had our users go through these major steps during our user tests for our prototype. Just to recap, our actors are the concert goers, the artist, the artist's manager or their music label, and the streaming service that is providing the concert service. Our end goal is for our users to experience seeing a concert, or an artist or a band live, virtually. Our map helped us and our users have a better idea of their end goal. </a:t>
            </a:r>
          </a:p>
          <a:p>
            <a:endParaRPr lang="en-US"/>
          </a:p>
        </p:txBody>
      </p:sp>
      <p:sp>
        <p:nvSpPr>
          <p:cNvPr id="4" name="Slide Number Placeholder 3"/>
          <p:cNvSpPr>
            <a:spLocks noGrp="1"/>
          </p:cNvSpPr>
          <p:nvPr>
            <p:ph type="sldNum" sz="quarter" idx="5"/>
          </p:nvPr>
        </p:nvSpPr>
        <p:spPr/>
        <p:txBody>
          <a:bodyPr/>
          <a:lstStyle/>
          <a:p>
            <a:fld id="{7BE9B77C-2516-42B6-B8A8-D9DE934F6A04}" type="slidenum">
              <a:rPr lang="en-US" smtClean="0"/>
              <a:t>5</a:t>
            </a:fld>
            <a:endParaRPr lang="en-US"/>
          </a:p>
        </p:txBody>
      </p:sp>
    </p:spTree>
    <p:extLst>
      <p:ext uri="{BB962C8B-B14F-4D97-AF65-F5344CB8AC3E}">
        <p14:creationId xmlns:p14="http://schemas.microsoft.com/office/powerpoint/2010/main" val="287216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our user interviews, we came across a number of pain points that we wanted to highlight on during our designing. Two of our main pain points from our research were: the concept of the pre concert experience, and the artist’s interaction with their fans. </a:t>
            </a:r>
          </a:p>
          <a:p>
            <a:endParaRPr lang="en-US"/>
          </a:p>
          <a:p>
            <a:r>
              <a:rPr lang="en-US"/>
              <a:t>We wanted to take these pain points, and create a prototype that solves these issues for our users. Because people are now unable to go to a concert in person, during our user testing, we gathered the pain points that came up multiple times for our users when discussing the topic of going to a virtual concert experience. Some of the pain points were that there is no physical ticket and you cant buy merch in line before the show. Pain points when it comes to a virtual concert experience are that it feels like a </a:t>
            </a:r>
            <a:r>
              <a:rPr lang="en-US" err="1"/>
              <a:t>youtube</a:t>
            </a:r>
            <a:r>
              <a:rPr lang="en-US"/>
              <a:t> video, the quality may be low and the concert ends abruptly. </a:t>
            </a:r>
          </a:p>
          <a:p>
            <a:endParaRPr lang="en-US"/>
          </a:p>
        </p:txBody>
      </p:sp>
      <p:sp>
        <p:nvSpPr>
          <p:cNvPr id="4" name="Slide Number Placeholder 3"/>
          <p:cNvSpPr>
            <a:spLocks noGrp="1"/>
          </p:cNvSpPr>
          <p:nvPr>
            <p:ph type="sldNum" sz="quarter" idx="5"/>
          </p:nvPr>
        </p:nvSpPr>
        <p:spPr/>
        <p:txBody>
          <a:bodyPr/>
          <a:lstStyle/>
          <a:p>
            <a:fld id="{881ECC15-A927-B141-AD7C-ECBB70457DFC}" type="slidenum">
              <a:rPr lang="en-US" smtClean="0"/>
              <a:t>6</a:t>
            </a:fld>
            <a:endParaRPr lang="en-US"/>
          </a:p>
        </p:txBody>
      </p:sp>
    </p:spTree>
    <p:extLst>
      <p:ext uri="{BB962C8B-B14F-4D97-AF65-F5344CB8AC3E}">
        <p14:creationId xmlns:p14="http://schemas.microsoft.com/office/powerpoint/2010/main" val="348981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Once our pain points were Identified, our team then assessed those pain points and turned them into potential opportunities in the form of “How might We” statements.  These “How might </a:t>
            </a:r>
            <a:r>
              <a:rPr lang="en-US" err="1"/>
              <a:t>We’s</a:t>
            </a:r>
            <a:r>
              <a:rPr lang="en-US"/>
              <a:t> became the foundation for our solution exploration.</a:t>
            </a:r>
          </a:p>
          <a:p>
            <a:endParaRPr lang="en-US"/>
          </a:p>
        </p:txBody>
      </p:sp>
      <p:sp>
        <p:nvSpPr>
          <p:cNvPr id="4" name="Slide Number Placeholder 3"/>
          <p:cNvSpPr>
            <a:spLocks noGrp="1"/>
          </p:cNvSpPr>
          <p:nvPr>
            <p:ph type="sldNum" sz="quarter" idx="5"/>
          </p:nvPr>
        </p:nvSpPr>
        <p:spPr/>
        <p:txBody>
          <a:bodyPr/>
          <a:lstStyle/>
          <a:p>
            <a:fld id="{7BE9B77C-2516-42B6-B8A8-D9DE934F6A04}" type="slidenum">
              <a:rPr lang="en-US" smtClean="0"/>
              <a:t>7</a:t>
            </a:fld>
            <a:endParaRPr lang="en-US"/>
          </a:p>
        </p:txBody>
      </p:sp>
    </p:spTree>
    <p:extLst>
      <p:ext uri="{BB962C8B-B14F-4D97-AF65-F5344CB8AC3E}">
        <p14:creationId xmlns:p14="http://schemas.microsoft.com/office/powerpoint/2010/main" val="283326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With a myriad of HMW statements created, it was time for our to determine where they ranked on a spectrum from low priority to high priority based on our users needs. We first started by placing a HMW in the middle of the spectrum—one that was neither high or low priority-and then we ranked the rest accordingly. While ranking them, we had many HMW that we ended up abandoning, not because they weren’t good ones, but  because some of them aligned with ones we had already ranked and others we felt weren’t necessary in ranking due to the findings from our research. The HMW with the highest priority was how might we have fans interact with the artist and this was because almost all interview participants stated they wanted more fan-artist interaction in a virtual concert. Our team felt satisfied with the rankings.</a:t>
            </a:r>
            <a:endParaRPr lang="en-US">
              <a:cs typeface="Calibri"/>
            </a:endParaRPr>
          </a:p>
          <a:p>
            <a:pPr marL="171450" indent="-171450">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7BE9B77C-2516-42B6-B8A8-D9DE934F6A04}" type="slidenum">
              <a:rPr lang="en-US"/>
              <a:t>8</a:t>
            </a:fld>
            <a:endParaRPr lang="en-US"/>
          </a:p>
        </p:txBody>
      </p:sp>
    </p:spTree>
    <p:extLst>
      <p:ext uri="{BB962C8B-B14F-4D97-AF65-F5344CB8AC3E}">
        <p14:creationId xmlns:p14="http://schemas.microsoft.com/office/powerpoint/2010/main" val="119561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Our next task was to rank our HMW in order from least feasible to most feasible in regards to developing a prototype. We found that most of our HMW were feasible with the exception of a couple that were not capable of being developed and tested due to technological constraints. Each member of our team then casted a vote to determine which HMW we would focus on creating a solution for. There was  a 3 to 1 vote on our Highest priority HMW—HMW have fans interact with the artist—our team was now ready to explore solutions. </a:t>
            </a:r>
          </a:p>
          <a:p>
            <a:pPr marL="171450" indent="-171450">
              <a:buFont typeface="Arial"/>
              <a:buChar char="•"/>
            </a:pPr>
            <a:endParaRPr lang="en-US"/>
          </a:p>
          <a:p>
            <a:pPr marL="171450" indent="-171450">
              <a:buFont typeface="Arial"/>
              <a:buChar char="•"/>
            </a:pPr>
            <a:r>
              <a:rPr lang="en-US"/>
              <a:t>In order to create the best solutions possible, our team participated in a brainstorming activity where we each sketched out  a total of eight possible solutions for the chosen HMW and posted them on a board for the team to see. Once that was complete, we each chose one solution, from our individual lists of solutions, to expound on. </a:t>
            </a:r>
            <a:endParaRPr lang="en-US">
              <a:cs typeface="Calibri"/>
            </a:endParaRPr>
          </a:p>
          <a:p>
            <a:pPr marL="171450" indent="-171450">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7BE9B77C-2516-42B6-B8A8-D9DE934F6A04}" type="slidenum">
              <a:rPr lang="en-US"/>
              <a:t>9</a:t>
            </a:fld>
            <a:endParaRPr lang="en-US"/>
          </a:p>
        </p:txBody>
      </p:sp>
    </p:spTree>
    <p:extLst>
      <p:ext uri="{BB962C8B-B14F-4D97-AF65-F5344CB8AC3E}">
        <p14:creationId xmlns:p14="http://schemas.microsoft.com/office/powerpoint/2010/main" val="400748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MNJ2HHEvZhA?feature=oembed" TargetMode="Externa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4.svg"/><Relationship Id="rId5" Type="http://schemas.openxmlformats.org/officeDocument/2006/relationships/diagramQuickStyle" Target="../diagrams/quickStyle2.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16.svg"/><Relationship Id="rId5" Type="http://schemas.openxmlformats.org/officeDocument/2006/relationships/diagramQuickStyle" Target="../diagrams/quickStyle3.xml"/><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diagramLayout" Target="../diagrams/layout3.xml"/><Relationship Id="rId9" Type="http://schemas.openxmlformats.org/officeDocument/2006/relationships/image" Target="../media/image14.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01896" y="1271675"/>
            <a:ext cx="5505441" cy="2387600"/>
          </a:xfrm>
        </p:spPr>
        <p:txBody>
          <a:bodyPr>
            <a:normAutofit/>
          </a:bodyPr>
          <a:lstStyle/>
          <a:p>
            <a:r>
              <a:rPr lang="en-US" sz="4200">
                <a:solidFill>
                  <a:schemeClr val="bg1"/>
                </a:solidFill>
                <a:cs typeface="Calibri Light"/>
              </a:rPr>
              <a:t>“Seeing a Band Live” </a:t>
            </a:r>
            <a:br>
              <a:rPr lang="en-US" sz="4200">
                <a:solidFill>
                  <a:schemeClr val="bg1"/>
                </a:solidFill>
                <a:cs typeface="Calibri Light"/>
              </a:rPr>
            </a:br>
            <a:r>
              <a:rPr lang="en-US" sz="4200">
                <a:solidFill>
                  <a:schemeClr val="bg1"/>
                </a:solidFill>
                <a:cs typeface="Calibri Light"/>
              </a:rPr>
              <a:t>Report Out</a:t>
            </a:r>
            <a:endParaRPr lang="en-US" sz="4200">
              <a:solidFill>
                <a:schemeClr val="bg1"/>
              </a:solidFill>
            </a:endParaRPr>
          </a:p>
        </p:txBody>
      </p:sp>
      <p:sp>
        <p:nvSpPr>
          <p:cNvPr id="3" name="Subtitle 2"/>
          <p:cNvSpPr>
            <a:spLocks noGrp="1"/>
          </p:cNvSpPr>
          <p:nvPr>
            <p:ph type="subTitle" idx="1"/>
          </p:nvPr>
        </p:nvSpPr>
        <p:spPr>
          <a:xfrm>
            <a:off x="3501896" y="3751350"/>
            <a:ext cx="5505449" cy="1655762"/>
          </a:xfrm>
        </p:spPr>
        <p:txBody>
          <a:bodyPr>
            <a:normAutofit/>
          </a:bodyPr>
          <a:lstStyle/>
          <a:p>
            <a:r>
              <a:rPr lang="en-US" sz="2000">
                <a:solidFill>
                  <a:schemeClr val="bg1"/>
                </a:solidFill>
                <a:latin typeface="Century Gothic" panose="020B0502020202020204" pitchFamily="34" charset="0"/>
              </a:rPr>
              <a:t>By:</a:t>
            </a:r>
            <a:r>
              <a:rPr lang="en-US" sz="2000">
                <a:solidFill>
                  <a:schemeClr val="bg1"/>
                </a:solidFill>
                <a:latin typeface="Century Gothic" panose="020B0502020202020204" pitchFamily="34" charset="0"/>
                <a:ea typeface="+mn-lt"/>
                <a:cs typeface="+mn-lt"/>
              </a:rPr>
              <a:t> </a:t>
            </a:r>
            <a:r>
              <a:rPr lang="en-US" sz="2000">
                <a:solidFill>
                  <a:schemeClr val="bg1"/>
                </a:solidFill>
                <a:latin typeface="Century Gothic"/>
                <a:ea typeface="+mn-lt"/>
                <a:cs typeface="+mn-lt"/>
              </a:rPr>
              <a:t>Rosemary Geller, </a:t>
            </a:r>
            <a:r>
              <a:rPr lang="en-US" sz="2000">
                <a:solidFill>
                  <a:schemeClr val="bg1"/>
                </a:solidFill>
                <a:latin typeface="Century Gothic" panose="020B0502020202020204" pitchFamily="34" charset="0"/>
                <a:ea typeface="+mn-lt"/>
                <a:cs typeface="+mn-lt"/>
              </a:rPr>
              <a:t>Celine </a:t>
            </a:r>
            <a:r>
              <a:rPr lang="en-US" sz="2000">
                <a:solidFill>
                  <a:schemeClr val="bg1"/>
                </a:solidFill>
                <a:latin typeface="Century Gothic"/>
                <a:ea typeface="+mn-lt"/>
                <a:cs typeface="+mn-lt"/>
              </a:rPr>
              <a:t>Edouard, Steven Chisholm, and Stephanie Epeagba</a:t>
            </a:r>
            <a:endParaRPr lang="en-US" sz="2000">
              <a:solidFill>
                <a:schemeClr val="bg1"/>
              </a:solidFill>
            </a:endParaRPr>
          </a:p>
        </p:txBody>
      </p:sp>
      <p:cxnSp>
        <p:nvCxnSpPr>
          <p:cNvPr id="37" name="Straight Connector 36">
            <a:extLst>
              <a:ext uri="{FF2B5EF4-FFF2-40B4-BE49-F238E27FC236}">
                <a16:creationId xmlns:a16="http://schemas.microsoft.com/office/drawing/2014/main" id="{FEA8332D-EA74-40A2-8709-00EDB23792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240" y="3429000"/>
            <a:ext cx="0" cy="31648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358801C-1E89-48FF-B14F-D76A2EA14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4797" y="816429"/>
            <a:ext cx="8239647" cy="52251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B88284F-ED00-40CA-B57D-89C49E8EC6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00357" y="272979"/>
            <a:ext cx="0" cy="290621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6C1A5F9-C4F2-464D-B4EB-28340AD7CD4F}"/>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800" kern="1200">
                <a:solidFill>
                  <a:schemeClr val="bg1"/>
                </a:solidFill>
                <a:latin typeface="+mj-lt"/>
                <a:ea typeface="+mj-ea"/>
                <a:cs typeface="+mj-cs"/>
              </a:rPr>
              <a:t>The Art Museum</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83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pic>
        <p:nvPicPr>
          <p:cNvPr id="12" name="Picture 12" descr="A picture containing graphical user interface&#10;&#10;Description automatically generated">
            <a:extLst>
              <a:ext uri="{FF2B5EF4-FFF2-40B4-BE49-F238E27FC236}">
                <a16:creationId xmlns:a16="http://schemas.microsoft.com/office/drawing/2014/main" id="{866D77BB-04D9-44AE-8020-DC36584AA8A2}"/>
              </a:ext>
            </a:extLst>
          </p:cNvPr>
          <p:cNvPicPr>
            <a:picLocks noChangeAspect="1"/>
          </p:cNvPicPr>
          <p:nvPr/>
        </p:nvPicPr>
        <p:blipFill rotWithShape="1">
          <a:blip r:embed="rId3"/>
          <a:srcRect t="14856" r="-4" b="-4"/>
          <a:stretch/>
        </p:blipFill>
        <p:spPr>
          <a:xfrm>
            <a:off x="5832000" y="10"/>
            <a:ext cx="3184061" cy="3089532"/>
          </a:xfrm>
          <a:prstGeom prst="rect">
            <a:avLst/>
          </a:prstGeom>
        </p:spPr>
      </p:pic>
      <p:pic>
        <p:nvPicPr>
          <p:cNvPr id="9" name="Picture 9" descr="Timeline&#10;&#10;Description automatically generated">
            <a:extLst>
              <a:ext uri="{FF2B5EF4-FFF2-40B4-BE49-F238E27FC236}">
                <a16:creationId xmlns:a16="http://schemas.microsoft.com/office/drawing/2014/main" id="{85B3AE54-0383-495A-84AC-DC94AE74B985}"/>
              </a:ext>
            </a:extLst>
          </p:cNvPr>
          <p:cNvPicPr>
            <a:picLocks noChangeAspect="1"/>
          </p:cNvPicPr>
          <p:nvPr/>
        </p:nvPicPr>
        <p:blipFill rotWithShape="1">
          <a:blip r:embed="rId4"/>
          <a:srcRect t="20433" r="5" b="5"/>
          <a:stretch/>
        </p:blipFill>
        <p:spPr>
          <a:xfrm>
            <a:off x="9007941" y="3"/>
            <a:ext cx="3184061" cy="3089543"/>
          </a:xfrm>
          <a:prstGeom prst="rect">
            <a:avLst/>
          </a:prstGeom>
        </p:spPr>
      </p:pic>
      <p:pic>
        <p:nvPicPr>
          <p:cNvPr id="10" name="Picture 10" descr="A picture containing graphical user interface&#10;&#10;Description automatically generated">
            <a:extLst>
              <a:ext uri="{FF2B5EF4-FFF2-40B4-BE49-F238E27FC236}">
                <a16:creationId xmlns:a16="http://schemas.microsoft.com/office/drawing/2014/main" id="{45CCC60E-9113-4BE1-85BA-A7269A25D7E4}"/>
              </a:ext>
            </a:extLst>
          </p:cNvPr>
          <p:cNvPicPr>
            <a:picLocks noChangeAspect="1"/>
          </p:cNvPicPr>
          <p:nvPr/>
        </p:nvPicPr>
        <p:blipFill rotWithShape="1">
          <a:blip r:embed="rId5"/>
          <a:srcRect l="1571" r="1030" b="-2"/>
          <a:stretch/>
        </p:blipFill>
        <p:spPr>
          <a:xfrm>
            <a:off x="9007941" y="3089540"/>
            <a:ext cx="3184059" cy="3768460"/>
          </a:xfrm>
          <a:prstGeom prst="rect">
            <a:avLst/>
          </a:prstGeom>
        </p:spPr>
      </p:pic>
      <p:pic>
        <p:nvPicPr>
          <p:cNvPr id="11" name="Picture 11">
            <a:extLst>
              <a:ext uri="{FF2B5EF4-FFF2-40B4-BE49-F238E27FC236}">
                <a16:creationId xmlns:a16="http://schemas.microsoft.com/office/drawing/2014/main" id="{7D1B1319-D627-41AE-B853-EDF704A7DDB3}"/>
              </a:ext>
            </a:extLst>
          </p:cNvPr>
          <p:cNvPicPr>
            <a:picLocks noChangeAspect="1"/>
          </p:cNvPicPr>
          <p:nvPr/>
        </p:nvPicPr>
        <p:blipFill rotWithShape="1">
          <a:blip r:embed="rId6"/>
          <a:srcRect r="4300" b="-5"/>
          <a:stretch/>
        </p:blipFill>
        <p:spPr>
          <a:xfrm>
            <a:off x="5832001" y="3077010"/>
            <a:ext cx="3184053" cy="3780990"/>
          </a:xfrm>
          <a:prstGeom prst="rect">
            <a:avLst/>
          </a:prstGeom>
        </p:spPr>
      </p:pic>
      <p:cxnSp>
        <p:nvCxnSpPr>
          <p:cNvPr id="22" name="Straight Connector 21">
            <a:extLst>
              <a:ext uri="{FF2B5EF4-FFF2-40B4-BE49-F238E27FC236}">
                <a16:creationId xmlns:a16="http://schemas.microsoft.com/office/drawing/2014/main" id="{69F8E77D-EF61-4552-BF91-E9050C9B9C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7949"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32000" y="3077010"/>
            <a:ext cx="636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7D7E3CBB-EC11-4F6C-B85A-F8645800EB01}"/>
              </a:ext>
            </a:extLst>
          </p:cNvPr>
          <p:cNvSpPr txBox="1">
            <a:spLocks/>
          </p:cNvSpPr>
          <p:nvPr/>
        </p:nvSpPr>
        <p:spPr>
          <a:xfrm>
            <a:off x="6679504" y="630378"/>
            <a:ext cx="4800601" cy="55946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cs typeface="Calibri"/>
            </a:endParaRPr>
          </a:p>
        </p:txBody>
      </p:sp>
      <p:sp>
        <p:nvSpPr>
          <p:cNvPr id="13" name="Content Placeholder 8">
            <a:extLst>
              <a:ext uri="{FF2B5EF4-FFF2-40B4-BE49-F238E27FC236}">
                <a16:creationId xmlns:a16="http://schemas.microsoft.com/office/drawing/2014/main" id="{C349B708-486B-4906-89E8-761F6A3C420C}"/>
              </a:ext>
            </a:extLst>
          </p:cNvPr>
          <p:cNvSpPr txBox="1">
            <a:spLocks/>
          </p:cNvSpPr>
          <p:nvPr/>
        </p:nvSpPr>
        <p:spPr>
          <a:xfrm>
            <a:off x="401357" y="1017984"/>
            <a:ext cx="4860925" cy="237808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FC000"/>
                </a:solidFill>
                <a:latin typeface="Century Gothic" panose="020B0502020202020204" pitchFamily="34" charset="0"/>
              </a:rPr>
              <a:t>Steps:</a:t>
            </a:r>
          </a:p>
          <a:p>
            <a:pPr marL="285750" indent="-285750">
              <a:buFont typeface="Courier New" panose="02070309020205020404" pitchFamily="49" charset="0"/>
              <a:buChar char="o"/>
            </a:pPr>
            <a:r>
              <a:rPr lang="en-US" sz="2400">
                <a:solidFill>
                  <a:schemeClr val="bg1"/>
                </a:solidFill>
                <a:latin typeface="Century Gothic" panose="020B0502020202020204" pitchFamily="34" charset="0"/>
              </a:rPr>
              <a:t>Solution Sketch</a:t>
            </a:r>
          </a:p>
          <a:p>
            <a:pPr marL="285750" indent="-285750">
              <a:buFont typeface="Courier New" panose="02070309020205020404" pitchFamily="49" charset="0"/>
              <a:buChar char="o"/>
            </a:pPr>
            <a:r>
              <a:rPr lang="en-US" sz="2400">
                <a:solidFill>
                  <a:schemeClr val="bg1"/>
                </a:solidFill>
                <a:latin typeface="Century Gothic" panose="020B0502020202020204" pitchFamily="34" charset="0"/>
              </a:rPr>
              <a:t>Critique</a:t>
            </a:r>
          </a:p>
          <a:p>
            <a:pPr marL="285750" indent="-285750">
              <a:buFont typeface="Courier New" panose="02070309020205020404" pitchFamily="49" charset="0"/>
              <a:buChar char="o"/>
            </a:pPr>
            <a:r>
              <a:rPr lang="en-US" sz="2400">
                <a:solidFill>
                  <a:schemeClr val="bg1"/>
                </a:solidFill>
                <a:latin typeface="Century Gothic" panose="020B0502020202020204" pitchFamily="34" charset="0"/>
              </a:rPr>
              <a:t>Dot Vote</a:t>
            </a:r>
          </a:p>
          <a:p>
            <a:pPr marL="285750" indent="-285750">
              <a:buFont typeface="Courier New" panose="02070309020205020404" pitchFamily="49" charset="0"/>
              <a:buChar char="o"/>
            </a:pPr>
            <a:r>
              <a:rPr lang="en-US" sz="2400">
                <a:solidFill>
                  <a:schemeClr val="bg1"/>
                </a:solidFill>
                <a:latin typeface="Century Gothic" panose="020B0502020202020204" pitchFamily="34" charset="0"/>
              </a:rPr>
              <a:t>Final Vote</a:t>
            </a:r>
          </a:p>
        </p:txBody>
      </p:sp>
      <p:sp>
        <p:nvSpPr>
          <p:cNvPr id="16" name="Content Placeholder 8">
            <a:extLst>
              <a:ext uri="{FF2B5EF4-FFF2-40B4-BE49-F238E27FC236}">
                <a16:creationId xmlns:a16="http://schemas.microsoft.com/office/drawing/2014/main" id="{28FC0FEC-5EF0-42FC-816D-44C128E7F661}"/>
              </a:ext>
            </a:extLst>
          </p:cNvPr>
          <p:cNvSpPr txBox="1">
            <a:spLocks/>
          </p:cNvSpPr>
          <p:nvPr/>
        </p:nvSpPr>
        <p:spPr>
          <a:xfrm>
            <a:off x="401356" y="4239100"/>
            <a:ext cx="4860925" cy="145680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FC000"/>
                </a:solidFill>
                <a:latin typeface="Century Gothic" panose="020B0502020202020204" pitchFamily="34" charset="0"/>
              </a:rPr>
              <a:t>Final Choice:</a:t>
            </a:r>
          </a:p>
          <a:p>
            <a:pPr marL="285750" indent="-285750">
              <a:buFont typeface="Courier New" panose="02070309020205020404" pitchFamily="49" charset="0"/>
              <a:buChar char="o"/>
            </a:pPr>
            <a:r>
              <a:rPr lang="en-US" sz="2400">
                <a:solidFill>
                  <a:schemeClr val="bg1"/>
                </a:solidFill>
                <a:latin typeface="Century Gothic" panose="020B0502020202020204" pitchFamily="34" charset="0"/>
              </a:rPr>
              <a:t>Video call + sing along</a:t>
            </a:r>
          </a:p>
          <a:p>
            <a:pPr marL="285750" indent="-285750">
              <a:buFont typeface="Courier New" panose="02070309020205020404" pitchFamily="49" charset="0"/>
              <a:buChar char="o"/>
            </a:pPr>
            <a:r>
              <a:rPr lang="en-US" sz="2400">
                <a:solidFill>
                  <a:schemeClr val="bg1"/>
                </a:solidFill>
                <a:latin typeface="Century Gothic" panose="020B0502020202020204" pitchFamily="34" charset="0"/>
              </a:rPr>
              <a:t>Replay option</a:t>
            </a:r>
          </a:p>
        </p:txBody>
      </p:sp>
      <p:sp>
        <p:nvSpPr>
          <p:cNvPr id="5" name="Oval 4">
            <a:extLst>
              <a:ext uri="{FF2B5EF4-FFF2-40B4-BE49-F238E27FC236}">
                <a16:creationId xmlns:a16="http://schemas.microsoft.com/office/drawing/2014/main" id="{341EF763-A1ED-45F0-A87B-E8E46CC3485B}"/>
              </a:ext>
            </a:extLst>
          </p:cNvPr>
          <p:cNvSpPr/>
          <p:nvPr/>
        </p:nvSpPr>
        <p:spPr>
          <a:xfrm>
            <a:off x="8544722" y="408769"/>
            <a:ext cx="1783080" cy="1813553"/>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7" name="Oval 16">
            <a:extLst>
              <a:ext uri="{FF2B5EF4-FFF2-40B4-BE49-F238E27FC236}">
                <a16:creationId xmlns:a16="http://schemas.microsoft.com/office/drawing/2014/main" id="{6689DF54-568F-4717-8FE7-F88CB6C90B52}"/>
              </a:ext>
            </a:extLst>
          </p:cNvPr>
          <p:cNvSpPr/>
          <p:nvPr/>
        </p:nvSpPr>
        <p:spPr>
          <a:xfrm>
            <a:off x="7424027" y="4340458"/>
            <a:ext cx="1783080" cy="1813553"/>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8522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4" descr="Graphical user interface, text, application&#10;&#10;Description automatically generated">
            <a:extLst>
              <a:ext uri="{FF2B5EF4-FFF2-40B4-BE49-F238E27FC236}">
                <a16:creationId xmlns:a16="http://schemas.microsoft.com/office/drawing/2014/main" id="{B61ECC0F-E538-4E7B-951B-A7486FC5E259}"/>
              </a:ext>
            </a:extLst>
          </p:cNvPr>
          <p:cNvPicPr>
            <a:picLocks noChangeAspect="1"/>
          </p:cNvPicPr>
          <p:nvPr/>
        </p:nvPicPr>
        <p:blipFill rotWithShape="1">
          <a:blip r:embed="rId3"/>
          <a:srcRect l="508" r="3970"/>
          <a:stretch/>
        </p:blipFill>
        <p:spPr>
          <a:xfrm>
            <a:off x="6525453" y="10"/>
            <a:ext cx="5666547" cy="6857990"/>
          </a:xfrm>
          <a:prstGeom prst="rect">
            <a:avLst/>
          </a:prstGeom>
        </p:spPr>
      </p:pic>
      <p:sp>
        <p:nvSpPr>
          <p:cNvPr id="7" name="Content Placeholder 8">
            <a:extLst>
              <a:ext uri="{FF2B5EF4-FFF2-40B4-BE49-F238E27FC236}">
                <a16:creationId xmlns:a16="http://schemas.microsoft.com/office/drawing/2014/main" id="{BF9AD290-98BC-4A2C-8EFA-CEA8D885BC83}"/>
              </a:ext>
            </a:extLst>
          </p:cNvPr>
          <p:cNvSpPr txBox="1">
            <a:spLocks/>
          </p:cNvSpPr>
          <p:nvPr/>
        </p:nvSpPr>
        <p:spPr>
          <a:xfrm>
            <a:off x="831873" y="2286316"/>
            <a:ext cx="4860925" cy="304288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FC000"/>
                </a:solidFill>
                <a:latin typeface="Century Gothic" panose="020B0502020202020204" pitchFamily="34" charset="0"/>
              </a:rPr>
              <a:t>Justification:</a:t>
            </a:r>
          </a:p>
          <a:p>
            <a:pPr marL="285750" indent="-285750">
              <a:buFont typeface="Courier New" panose="02070309020205020404" pitchFamily="49" charset="0"/>
              <a:buChar char="o"/>
            </a:pPr>
            <a:r>
              <a:rPr lang="en-US" sz="2400">
                <a:solidFill>
                  <a:schemeClr val="bg1"/>
                </a:solidFill>
                <a:latin typeface="Century Gothic" panose="020B0502020202020204" pitchFamily="34" charset="0"/>
              </a:rPr>
              <a:t>Highlight artist/fan interaction</a:t>
            </a:r>
          </a:p>
          <a:p>
            <a:pPr marL="285750" indent="-285750">
              <a:buFont typeface="Courier New" panose="02070309020205020404" pitchFamily="49" charset="0"/>
              <a:buChar char="o"/>
            </a:pPr>
            <a:r>
              <a:rPr lang="en-US" sz="2400">
                <a:solidFill>
                  <a:schemeClr val="bg1"/>
                </a:solidFill>
                <a:latin typeface="Century Gothic" panose="020B0502020202020204" pitchFamily="34" charset="0"/>
              </a:rPr>
              <a:t>Users miss interacting with artist</a:t>
            </a:r>
          </a:p>
          <a:p>
            <a:pPr marL="285750" indent="-285750">
              <a:buFont typeface="Courier New" panose="02070309020205020404" pitchFamily="49" charset="0"/>
              <a:buChar char="o"/>
            </a:pPr>
            <a:r>
              <a:rPr lang="en-US" sz="2400">
                <a:solidFill>
                  <a:schemeClr val="bg1"/>
                </a:solidFill>
                <a:latin typeface="Century Gothic" panose="020B0502020202020204" pitchFamily="34" charset="0"/>
              </a:rPr>
              <a:t>Final path aligns with users' goals</a:t>
            </a:r>
          </a:p>
          <a:p>
            <a:pPr marL="0" indent="0">
              <a:buNone/>
            </a:pPr>
            <a:endParaRPr lang="en-US" sz="24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124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6C1A5F9-C4F2-464D-B4EB-28340AD7CD4F}"/>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800" kern="1200">
                <a:solidFill>
                  <a:schemeClr val="bg1"/>
                </a:solidFill>
                <a:latin typeface="+mj-lt"/>
                <a:ea typeface="+mj-ea"/>
                <a:cs typeface="+mj-cs"/>
              </a:rPr>
              <a:t>The Prototype</a:t>
            </a: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49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40B80E86-038B-4411-937D-888EED95BDBD}"/>
              </a:ext>
            </a:extLst>
          </p:cNvPr>
          <p:cNvPicPr>
            <a:picLocks noGrp="1" noRot="1" noChangeAspect="1"/>
          </p:cNvPicPr>
          <p:nvPr>
            <p:ph idx="1"/>
            <a:videoFile r:link="rId1"/>
          </p:nvPr>
        </p:nvPicPr>
        <p:blipFill>
          <a:blip r:embed="rId4"/>
          <a:stretch>
            <a:fillRect/>
          </a:stretch>
        </p:blipFill>
        <p:spPr>
          <a:xfrm>
            <a:off x="1887940" y="270112"/>
            <a:ext cx="8416119" cy="6317776"/>
          </a:xfrm>
        </p:spPr>
      </p:pic>
    </p:spTree>
    <p:extLst>
      <p:ext uri="{BB962C8B-B14F-4D97-AF65-F5344CB8AC3E}">
        <p14:creationId xmlns:p14="http://schemas.microsoft.com/office/powerpoint/2010/main" val="248253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6C1A5F9-C4F2-464D-B4EB-28340AD7CD4F}"/>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800" kern="1200">
                <a:solidFill>
                  <a:schemeClr val="bg1"/>
                </a:solidFill>
                <a:latin typeface="+mj-lt"/>
                <a:ea typeface="+mj-ea"/>
                <a:cs typeface="+mj-cs"/>
              </a:rPr>
              <a:t>The Testing</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39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72A13-A158-454C-899E-C369F8E2400A}"/>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kern="1200">
                <a:solidFill>
                  <a:schemeClr val="bg1"/>
                </a:solidFill>
                <a:latin typeface="+mj-lt"/>
                <a:ea typeface="+mj-ea"/>
                <a:cs typeface="+mj-cs"/>
              </a:rPr>
              <a:t>The Results</a:t>
            </a:r>
          </a:p>
        </p:txBody>
      </p:sp>
      <p:sp>
        <p:nvSpPr>
          <p:cNvPr id="14" name="Rectangle 13">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BF417FD7-1601-4EE4-A54F-13FB66170285}"/>
              </a:ext>
            </a:extLst>
          </p:cNvPr>
          <p:cNvGraphicFramePr>
            <a:graphicFrameLocks/>
          </p:cNvGraphicFramePr>
          <p:nvPr>
            <p:extLst>
              <p:ext uri="{D42A27DB-BD31-4B8C-83A1-F6EECF244321}">
                <p14:modId xmlns:p14="http://schemas.microsoft.com/office/powerpoint/2010/main" val="583672968"/>
              </p:ext>
            </p:extLst>
          </p:nvPr>
        </p:nvGraphicFramePr>
        <p:xfrm>
          <a:off x="5236855" y="1376356"/>
          <a:ext cx="5644506" cy="4283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939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2C06354-F1BA-400D-8D36-4036D71AFF70}"/>
              </a:ext>
            </a:extLst>
          </p:cNvPr>
          <p:cNvSpPr>
            <a:spLocks noGrp="1"/>
          </p:cNvSpPr>
          <p:nvPr>
            <p:ph type="title"/>
          </p:nvPr>
        </p:nvSpPr>
        <p:spPr>
          <a:xfrm>
            <a:off x="1014141" y="1450655"/>
            <a:ext cx="3932030" cy="3956690"/>
          </a:xfrm>
        </p:spPr>
        <p:txBody>
          <a:bodyPr anchor="ctr">
            <a:normAutofit/>
          </a:bodyPr>
          <a:lstStyle/>
          <a:p>
            <a:r>
              <a:rPr lang="en-US" sz="7400">
                <a:solidFill>
                  <a:schemeClr val="bg1"/>
                </a:solidFill>
                <a:cs typeface="Calibri Light"/>
              </a:rPr>
              <a:t>General Feedback</a:t>
            </a:r>
            <a:endParaRPr lang="en-US" sz="740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D8B5AB-ACB9-4D4D-B384-281E02AA6AE7}"/>
              </a:ext>
            </a:extLst>
          </p:cNvPr>
          <p:cNvSpPr>
            <a:spLocks noGrp="1"/>
          </p:cNvSpPr>
          <p:nvPr>
            <p:ph idx="1"/>
          </p:nvPr>
        </p:nvSpPr>
        <p:spPr>
          <a:xfrm>
            <a:off x="6096000" y="1108061"/>
            <a:ext cx="5008901" cy="4571972"/>
          </a:xfrm>
        </p:spPr>
        <p:txBody>
          <a:bodyPr vert="horz" lIns="91440" tIns="45720" rIns="91440" bIns="45720" rtlCol="0" anchor="ctr">
            <a:normAutofit/>
          </a:bodyPr>
          <a:lstStyle/>
          <a:p>
            <a:pPr>
              <a:buFont typeface="Courier New" panose="02070309020205020404" pitchFamily="49" charset="0"/>
              <a:buChar char="o"/>
            </a:pPr>
            <a:r>
              <a:rPr lang="en-US" sz="2000">
                <a:solidFill>
                  <a:schemeClr val="bg1"/>
                </a:solidFill>
                <a:latin typeface="Century Gothic" panose="020B0502020202020204" pitchFamily="34" charset="0"/>
                <a:cs typeface="Calibri"/>
              </a:rPr>
              <a:t>Use a better icon for concert view</a:t>
            </a:r>
          </a:p>
          <a:p>
            <a:pPr>
              <a:buFont typeface="Courier New" panose="02070309020205020404" pitchFamily="49" charset="0"/>
              <a:buChar char="o"/>
            </a:pPr>
            <a:r>
              <a:rPr lang="en-US" sz="2000">
                <a:solidFill>
                  <a:schemeClr val="bg1"/>
                </a:solidFill>
                <a:latin typeface="Century Gothic" panose="020B0502020202020204" pitchFamily="34" charset="0"/>
                <a:cs typeface="Calibri"/>
              </a:rPr>
              <a:t>Confusion on the "End Call" button</a:t>
            </a:r>
          </a:p>
          <a:p>
            <a:pPr>
              <a:buFont typeface="Courier New" panose="02070309020205020404" pitchFamily="49" charset="0"/>
              <a:buChar char="o"/>
            </a:pPr>
            <a:endParaRPr lang="en-US" sz="2000">
              <a:solidFill>
                <a:schemeClr val="bg1"/>
              </a:solidFill>
              <a:latin typeface="Century Gothic" panose="020B0502020202020204" pitchFamily="34" charset="0"/>
              <a:cs typeface="Calibri"/>
            </a:endParaRPr>
          </a:p>
          <a:p>
            <a:pPr>
              <a:buFont typeface="Courier New" panose="02070309020205020404" pitchFamily="49" charset="0"/>
              <a:buChar char="o"/>
            </a:pPr>
            <a:endParaRPr lang="en-US" sz="2000">
              <a:solidFill>
                <a:schemeClr val="bg1"/>
              </a:solidFill>
              <a:latin typeface="Century Gothic" panose="020B0502020202020204" pitchFamily="34" charset="0"/>
              <a:cs typeface="Calibri"/>
            </a:endParaRPr>
          </a:p>
        </p:txBody>
      </p:sp>
      <p:pic>
        <p:nvPicPr>
          <p:cNvPr id="5" name="Picture 4" descr="Graphical user interface, website&#10;&#10;Description automatically generated">
            <a:extLst>
              <a:ext uri="{FF2B5EF4-FFF2-40B4-BE49-F238E27FC236}">
                <a16:creationId xmlns:a16="http://schemas.microsoft.com/office/drawing/2014/main" id="{0CB788BC-5E44-43EC-B25B-83E51E1FC5A7}"/>
              </a:ext>
            </a:extLst>
          </p:cNvPr>
          <p:cNvPicPr>
            <a:picLocks noChangeAspect="1"/>
          </p:cNvPicPr>
          <p:nvPr/>
        </p:nvPicPr>
        <p:blipFill rotWithShape="1">
          <a:blip r:embed="rId3">
            <a:extLst>
              <a:ext uri="{28A0092B-C50C-407E-A947-70E740481C1C}">
                <a14:useLocalDpi xmlns:a14="http://schemas.microsoft.com/office/drawing/2010/main" val="0"/>
              </a:ext>
            </a:extLst>
          </a:blip>
          <a:srcRect l="21383" t="71774" r="43022" b="1045"/>
          <a:stretch/>
        </p:blipFill>
        <p:spPr>
          <a:xfrm>
            <a:off x="6411835" y="3587493"/>
            <a:ext cx="4236720" cy="1819852"/>
          </a:xfrm>
          <a:prstGeom prst="rect">
            <a:avLst/>
          </a:prstGeom>
        </p:spPr>
      </p:pic>
    </p:spTree>
    <p:extLst>
      <p:ext uri="{BB962C8B-B14F-4D97-AF65-F5344CB8AC3E}">
        <p14:creationId xmlns:p14="http://schemas.microsoft.com/office/powerpoint/2010/main" val="142337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2C06354-F1BA-400D-8D36-4036D71AFF70}"/>
              </a:ext>
            </a:extLst>
          </p:cNvPr>
          <p:cNvSpPr>
            <a:spLocks noGrp="1"/>
          </p:cNvSpPr>
          <p:nvPr>
            <p:ph type="title"/>
          </p:nvPr>
        </p:nvSpPr>
        <p:spPr>
          <a:xfrm>
            <a:off x="1014141" y="1450655"/>
            <a:ext cx="3932030" cy="3956690"/>
          </a:xfrm>
        </p:spPr>
        <p:txBody>
          <a:bodyPr anchor="ctr">
            <a:normAutofit/>
          </a:bodyPr>
          <a:lstStyle/>
          <a:p>
            <a:r>
              <a:rPr lang="en-US" sz="7400">
                <a:solidFill>
                  <a:schemeClr val="bg1"/>
                </a:solidFill>
                <a:cs typeface="Calibri Light"/>
              </a:rPr>
              <a:t>General Feedback</a:t>
            </a:r>
            <a:endParaRPr lang="en-US" sz="740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D8B5AB-ACB9-4D4D-B384-281E02AA6AE7}"/>
              </a:ext>
            </a:extLst>
          </p:cNvPr>
          <p:cNvSpPr>
            <a:spLocks noGrp="1"/>
          </p:cNvSpPr>
          <p:nvPr>
            <p:ph idx="1"/>
          </p:nvPr>
        </p:nvSpPr>
        <p:spPr>
          <a:xfrm>
            <a:off x="6096000" y="1108061"/>
            <a:ext cx="5008901" cy="4571972"/>
          </a:xfrm>
        </p:spPr>
        <p:txBody>
          <a:bodyPr vert="horz" lIns="91440" tIns="45720" rIns="91440" bIns="45720" rtlCol="0" anchor="ctr">
            <a:normAutofit/>
          </a:bodyPr>
          <a:lstStyle/>
          <a:p>
            <a:pPr>
              <a:buFont typeface="Courier New" panose="02070309020205020404" pitchFamily="49" charset="0"/>
              <a:buChar char="o"/>
            </a:pPr>
            <a:r>
              <a:rPr lang="en-US" sz="2400">
                <a:solidFill>
                  <a:schemeClr val="bg1"/>
                </a:solidFill>
                <a:latin typeface="Century Gothic" panose="020B0502020202020204" pitchFamily="34" charset="0"/>
                <a:cs typeface="Calibri"/>
              </a:rPr>
              <a:t>All would </a:t>
            </a:r>
            <a:r>
              <a:rPr lang="en-US" sz="2400">
                <a:solidFill>
                  <a:srgbClr val="FFC000"/>
                </a:solidFill>
                <a:latin typeface="Century Gothic" panose="020B0502020202020204" pitchFamily="34" charset="0"/>
                <a:cs typeface="Calibri"/>
              </a:rPr>
              <a:t>really like this feature</a:t>
            </a:r>
          </a:p>
          <a:p>
            <a:pPr>
              <a:buFont typeface="Courier New" panose="02070309020205020404" pitchFamily="49" charset="0"/>
              <a:buChar char="o"/>
            </a:pPr>
            <a:r>
              <a:rPr lang="en-US" sz="2400">
                <a:solidFill>
                  <a:schemeClr val="bg1"/>
                </a:solidFill>
                <a:latin typeface="Century Gothic" panose="020B0502020202020204" pitchFamily="34" charset="0"/>
                <a:cs typeface="Calibri"/>
              </a:rPr>
              <a:t>"A </a:t>
            </a:r>
            <a:r>
              <a:rPr lang="en-US" sz="2400">
                <a:solidFill>
                  <a:srgbClr val="FFC000"/>
                </a:solidFill>
                <a:latin typeface="Century Gothic" panose="020B0502020202020204" pitchFamily="34" charset="0"/>
                <a:cs typeface="Calibri"/>
              </a:rPr>
              <a:t>great way for interaction</a:t>
            </a:r>
            <a:r>
              <a:rPr lang="en-US" sz="2400">
                <a:solidFill>
                  <a:schemeClr val="bg1"/>
                </a:solidFill>
                <a:latin typeface="Century Gothic" panose="020B0502020202020204" pitchFamily="34" charset="0"/>
                <a:cs typeface="Calibri"/>
              </a:rPr>
              <a:t>"</a:t>
            </a:r>
          </a:p>
          <a:p>
            <a:pPr>
              <a:buFont typeface="Courier New" panose="02070309020205020404" pitchFamily="49" charset="0"/>
              <a:buChar char="o"/>
            </a:pPr>
            <a:r>
              <a:rPr lang="en-US" sz="2400">
                <a:solidFill>
                  <a:schemeClr val="bg1"/>
                </a:solidFill>
                <a:latin typeface="Century Gothic" panose="020B0502020202020204" pitchFamily="34" charset="0"/>
                <a:cs typeface="Calibri"/>
              </a:rPr>
              <a:t>"Neat and creative"</a:t>
            </a:r>
          </a:p>
          <a:p>
            <a:pPr>
              <a:buFont typeface="Courier New" panose="02070309020205020404" pitchFamily="49" charset="0"/>
              <a:buChar char="o"/>
            </a:pPr>
            <a:r>
              <a:rPr lang="en-US" sz="2400">
                <a:solidFill>
                  <a:schemeClr val="bg1"/>
                </a:solidFill>
                <a:latin typeface="Century Gothic" panose="020B0502020202020204" pitchFamily="34" charset="0"/>
                <a:cs typeface="Calibri"/>
              </a:rPr>
              <a:t>"Has all the basics" + "</a:t>
            </a:r>
            <a:r>
              <a:rPr lang="en-US" sz="2400">
                <a:solidFill>
                  <a:srgbClr val="FFC000"/>
                </a:solidFill>
                <a:latin typeface="Century Gothic" panose="020B0502020202020204" pitchFamily="34" charset="0"/>
                <a:cs typeface="Calibri"/>
              </a:rPr>
              <a:t>straight forward</a:t>
            </a:r>
            <a:r>
              <a:rPr lang="en-US" sz="2400">
                <a:solidFill>
                  <a:schemeClr val="bg1"/>
                </a:solidFill>
                <a:latin typeface="Century Gothic" panose="020B0502020202020204" pitchFamily="34" charset="0"/>
                <a:cs typeface="Calibri"/>
              </a:rPr>
              <a:t>"</a:t>
            </a:r>
          </a:p>
          <a:p>
            <a:pPr>
              <a:buFont typeface="Courier New" panose="02070309020205020404" pitchFamily="49" charset="0"/>
              <a:buChar char="o"/>
            </a:pPr>
            <a:r>
              <a:rPr lang="en-US" sz="2400">
                <a:solidFill>
                  <a:schemeClr val="bg1"/>
                </a:solidFill>
                <a:latin typeface="Century Gothic" panose="020B0502020202020204" pitchFamily="34" charset="0"/>
                <a:cs typeface="Calibri"/>
              </a:rPr>
              <a:t>"</a:t>
            </a:r>
            <a:r>
              <a:rPr lang="en-US" sz="2400">
                <a:solidFill>
                  <a:srgbClr val="FFC000"/>
                </a:solidFill>
                <a:latin typeface="Century Gothic" panose="020B0502020202020204" pitchFamily="34" charset="0"/>
                <a:cs typeface="Calibri"/>
              </a:rPr>
              <a:t>Exciting</a:t>
            </a:r>
            <a:r>
              <a:rPr lang="en-US" sz="2400">
                <a:solidFill>
                  <a:schemeClr val="bg1"/>
                </a:solidFill>
                <a:latin typeface="Century Gothic" panose="020B0502020202020204" pitchFamily="34" charset="0"/>
                <a:cs typeface="Calibri"/>
              </a:rPr>
              <a:t>" + "Cool"</a:t>
            </a:r>
          </a:p>
          <a:p>
            <a:pPr marL="514350" indent="-514350">
              <a:buAutoNum type="arabicPeriod"/>
            </a:pPr>
            <a:endParaRPr lang="en-US" sz="2000">
              <a:solidFill>
                <a:schemeClr val="bg1"/>
              </a:solidFill>
              <a:cs typeface="Calibri"/>
            </a:endParaRPr>
          </a:p>
        </p:txBody>
      </p:sp>
    </p:spTree>
    <p:extLst>
      <p:ext uri="{BB962C8B-B14F-4D97-AF65-F5344CB8AC3E}">
        <p14:creationId xmlns:p14="http://schemas.microsoft.com/office/powerpoint/2010/main" val="39708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2FE9CEC-51AB-4D3C-BF61-3557FE554326}"/>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800" kern="1200">
                <a:solidFill>
                  <a:schemeClr val="bg1"/>
                </a:solidFill>
                <a:latin typeface="+mj-lt"/>
                <a:ea typeface="+mj-ea"/>
                <a:cs typeface="+mj-cs"/>
              </a:rPr>
              <a:t>Q&amp;A</a:t>
            </a:r>
          </a:p>
        </p:txBody>
      </p:sp>
      <p:sp>
        <p:nvSpPr>
          <p:cNvPr id="3" name="Text Placeholder 2">
            <a:extLst>
              <a:ext uri="{FF2B5EF4-FFF2-40B4-BE49-F238E27FC236}">
                <a16:creationId xmlns:a16="http://schemas.microsoft.com/office/drawing/2014/main" id="{7B5244D0-BEDB-4A20-B381-B2F86277B935}"/>
              </a:ext>
            </a:extLst>
          </p:cNvPr>
          <p:cNvSpPr>
            <a:spLocks noGrp="1"/>
          </p:cNvSpPr>
          <p:nvPr>
            <p:ph type="body" idx="1"/>
          </p:nvPr>
        </p:nvSpPr>
        <p:spPr>
          <a:xfrm>
            <a:off x="2399234" y="1369077"/>
            <a:ext cx="6935759" cy="2201159"/>
          </a:xfrm>
        </p:spPr>
        <p:txBody>
          <a:bodyPr vert="horz" lIns="91440" tIns="45720" rIns="91440" bIns="45720" rtlCol="0">
            <a:normAutofit/>
          </a:bodyPr>
          <a:lstStyle/>
          <a:p>
            <a:pPr algn="ctr"/>
            <a:r>
              <a:rPr lang="en-US" sz="2000" kern="1200">
                <a:solidFill>
                  <a:schemeClr val="bg1"/>
                </a:solidFill>
                <a:latin typeface="+mn-lt"/>
                <a:ea typeface="+mn-ea"/>
                <a:cs typeface="+mn-cs"/>
              </a:rPr>
              <a:t>Thank You</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97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6CE9D-F57E-4981-AB0F-01ADDB2B7611}"/>
              </a:ext>
            </a:extLst>
          </p:cNvPr>
          <p:cNvSpPr>
            <a:spLocks noGrp="1"/>
          </p:cNvSpPr>
          <p:nvPr>
            <p:ph type="title"/>
          </p:nvPr>
        </p:nvSpPr>
        <p:spPr>
          <a:xfrm>
            <a:off x="838200" y="365125"/>
            <a:ext cx="10515600" cy="1325563"/>
          </a:xfrm>
        </p:spPr>
        <p:txBody>
          <a:bodyPr>
            <a:normAutofit/>
          </a:bodyPr>
          <a:lstStyle/>
          <a:p>
            <a:r>
              <a:rPr lang="en-US" sz="5400">
                <a:solidFill>
                  <a:srgbClr val="FFFFFF"/>
                </a:solidFill>
              </a:rPr>
              <a:t>What We’ll Cover</a:t>
            </a:r>
          </a:p>
        </p:txBody>
      </p:sp>
      <p:sp>
        <p:nvSpPr>
          <p:cNvPr id="20"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1D16BC-72B4-4927-8442-0B9CCB290703}"/>
              </a:ext>
            </a:extLst>
          </p:cNvPr>
          <p:cNvGraphicFramePr>
            <a:graphicFrameLocks noGrp="1"/>
          </p:cNvGraphicFramePr>
          <p:nvPr>
            <p:ph idx="1"/>
            <p:extLst>
              <p:ext uri="{D42A27DB-BD31-4B8C-83A1-F6EECF244321}">
                <p14:modId xmlns:p14="http://schemas.microsoft.com/office/powerpoint/2010/main" val="1735037060"/>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36435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6C1A5F9-C4F2-464D-B4EB-28340AD7CD4F}"/>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800" kern="1200">
                <a:solidFill>
                  <a:schemeClr val="bg1"/>
                </a:solidFill>
                <a:latin typeface="+mj-lt"/>
                <a:ea typeface="+mj-ea"/>
                <a:cs typeface="+mj-cs"/>
              </a:rPr>
              <a:t>The Recap</a:t>
            </a: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83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AC0F02F-1D0B-46C0-B5D3-838EA5FE053C}"/>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cs typeface="Calibri Light"/>
              </a:rPr>
              <a:t>The Recap</a:t>
            </a:r>
            <a:endParaRPr lang="en-US">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01E684-5CBE-49A3-9A90-E08923333CDA}"/>
              </a:ext>
            </a:extLst>
          </p:cNvPr>
          <p:cNvSpPr>
            <a:spLocks noGrp="1"/>
          </p:cNvSpPr>
          <p:nvPr>
            <p:ph idx="1"/>
          </p:nvPr>
        </p:nvSpPr>
        <p:spPr>
          <a:xfrm>
            <a:off x="1392667" y="2398957"/>
            <a:ext cx="9406666" cy="3526144"/>
          </a:xfrm>
        </p:spPr>
        <p:txBody>
          <a:bodyPr>
            <a:normAutofit/>
          </a:bodyPr>
          <a:lstStyle/>
          <a:p>
            <a:pPr marL="0" indent="0">
              <a:buNone/>
            </a:pPr>
            <a:r>
              <a:rPr lang="en-US" sz="2400">
                <a:solidFill>
                  <a:srgbClr val="FFC000"/>
                </a:solidFill>
                <a:latin typeface="Century Gothic" panose="020B0502020202020204" pitchFamily="34" charset="0"/>
                <a:cs typeface="Calibri"/>
              </a:rPr>
              <a:t>Topic</a:t>
            </a:r>
            <a:r>
              <a:rPr lang="en-US" sz="2400">
                <a:solidFill>
                  <a:schemeClr val="bg1"/>
                </a:solidFill>
                <a:latin typeface="Century Gothic" panose="020B0502020202020204" pitchFamily="34" charset="0"/>
                <a:cs typeface="Calibri"/>
              </a:rPr>
              <a:t>: The current virtual concert experience</a:t>
            </a:r>
            <a:endParaRPr lang="en-US" sz="2400">
              <a:solidFill>
                <a:schemeClr val="bg1"/>
              </a:solidFill>
              <a:latin typeface="Century Gothic" panose="020B0502020202020204" pitchFamily="34" charset="0"/>
            </a:endParaRPr>
          </a:p>
          <a:p>
            <a:pPr marL="0" indent="0">
              <a:buNone/>
            </a:pPr>
            <a:endParaRPr lang="en-US" sz="2000">
              <a:solidFill>
                <a:schemeClr val="bg1"/>
              </a:solidFill>
              <a:latin typeface="Century Gothic" panose="020B0502020202020204" pitchFamily="34" charset="0"/>
              <a:cs typeface="Calibri"/>
            </a:endParaRPr>
          </a:p>
          <a:p>
            <a:pPr marL="0" indent="0">
              <a:buNone/>
            </a:pPr>
            <a:r>
              <a:rPr lang="en-US" sz="2400">
                <a:solidFill>
                  <a:srgbClr val="FFC000"/>
                </a:solidFill>
                <a:latin typeface="Century Gothic" panose="020B0502020202020204" pitchFamily="34" charset="0"/>
                <a:cs typeface="Calibri"/>
              </a:rPr>
              <a:t>What is problem?</a:t>
            </a:r>
            <a:br>
              <a:rPr lang="en-US" sz="2400">
                <a:solidFill>
                  <a:srgbClr val="FFC000"/>
                </a:solidFill>
                <a:latin typeface="Century Gothic" panose="020B0502020202020204" pitchFamily="34" charset="0"/>
                <a:cs typeface="Calibri"/>
              </a:rPr>
            </a:br>
            <a:endParaRPr lang="en-US" sz="2400">
              <a:solidFill>
                <a:srgbClr val="FFC000"/>
              </a:solidFill>
              <a:latin typeface="Century Gothic" panose="020B0502020202020204" pitchFamily="34" charset="0"/>
              <a:cs typeface="Calibri"/>
            </a:endParaRPr>
          </a:p>
          <a:p>
            <a:pPr lvl="1">
              <a:buFont typeface="Courier New" panose="020B0604020202020204" pitchFamily="34" charset="0"/>
              <a:buChar char="o"/>
            </a:pPr>
            <a:r>
              <a:rPr lang="en-US" sz="2000">
                <a:solidFill>
                  <a:schemeClr val="bg1"/>
                </a:solidFill>
                <a:latin typeface="Century Gothic" panose="020B0502020202020204" pitchFamily="34" charset="0"/>
                <a:cs typeface="Calibri"/>
              </a:rPr>
              <a:t>There are no live concerts due to COVID-19 </a:t>
            </a:r>
            <a:br>
              <a:rPr lang="en-US" sz="2000">
                <a:solidFill>
                  <a:schemeClr val="bg1"/>
                </a:solidFill>
                <a:latin typeface="Century Gothic" panose="020B0502020202020204" pitchFamily="34" charset="0"/>
                <a:cs typeface="Calibri"/>
              </a:rPr>
            </a:br>
            <a:endParaRPr lang="en-US" sz="2000">
              <a:solidFill>
                <a:schemeClr val="bg1"/>
              </a:solidFill>
              <a:latin typeface="Century Gothic" panose="020B0502020202020204" pitchFamily="34" charset="0"/>
              <a:cs typeface="Calibri"/>
            </a:endParaRPr>
          </a:p>
          <a:p>
            <a:pPr lvl="1">
              <a:buFont typeface="Courier New" panose="020B0604020202020204" pitchFamily="34" charset="0"/>
              <a:buChar char="o"/>
            </a:pPr>
            <a:r>
              <a:rPr lang="en-US" sz="2000">
                <a:solidFill>
                  <a:schemeClr val="bg1"/>
                </a:solidFill>
                <a:latin typeface="Century Gothic" panose="020B0502020202020204" pitchFamily="34" charset="0"/>
                <a:cs typeface="Calibri"/>
              </a:rPr>
              <a:t>A virtual concert doesn't feel the same </a:t>
            </a:r>
            <a:br>
              <a:rPr lang="en-US" sz="2000">
                <a:solidFill>
                  <a:schemeClr val="bg1"/>
                </a:solidFill>
                <a:latin typeface="Century Gothic" panose="020B0502020202020204" pitchFamily="34" charset="0"/>
                <a:cs typeface="Calibri"/>
              </a:rPr>
            </a:br>
            <a:endParaRPr lang="en-US" sz="2000">
              <a:solidFill>
                <a:schemeClr val="bg1"/>
              </a:solidFill>
              <a:latin typeface="Century Gothic" panose="020B0502020202020204" pitchFamily="34" charset="0"/>
              <a:cs typeface="Calibri"/>
            </a:endParaRPr>
          </a:p>
          <a:p>
            <a:pPr lvl="1">
              <a:buFont typeface="Courier New" panose="020B0604020202020204" pitchFamily="34" charset="0"/>
              <a:buChar char="o"/>
            </a:pPr>
            <a:r>
              <a:rPr lang="en-US" sz="2000">
                <a:solidFill>
                  <a:schemeClr val="bg1"/>
                </a:solidFill>
                <a:latin typeface="Century Gothic" panose="020B0502020202020204" pitchFamily="34" charset="0"/>
                <a:cs typeface="Calibri"/>
              </a:rPr>
              <a:t>Some are not willing to participate in virtual concerts</a:t>
            </a:r>
          </a:p>
          <a:p>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Checkmark">
            <a:extLst>
              <a:ext uri="{FF2B5EF4-FFF2-40B4-BE49-F238E27FC236}">
                <a16:creationId xmlns:a16="http://schemas.microsoft.com/office/drawing/2014/main" id="{F4F216E4-3091-4544-98D3-BCAB7B9F6DE7}"/>
              </a:ext>
            </a:extLst>
          </p:cNvPr>
          <p:cNvSpPr/>
          <p:nvPr/>
        </p:nvSpPr>
        <p:spPr>
          <a:xfrm>
            <a:off x="1392667" y="1300615"/>
            <a:ext cx="484687" cy="4846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47508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F02F-1D0B-46C0-B5D3-838EA5FE053C}"/>
              </a:ext>
            </a:extLst>
          </p:cNvPr>
          <p:cNvSpPr>
            <a:spLocks noGrp="1"/>
          </p:cNvSpPr>
          <p:nvPr>
            <p:ph type="title"/>
          </p:nvPr>
        </p:nvSpPr>
        <p:spPr>
          <a:xfrm>
            <a:off x="2064403" y="461631"/>
            <a:ext cx="3772989" cy="1325563"/>
          </a:xfrm>
        </p:spPr>
        <p:txBody>
          <a:bodyPr/>
          <a:lstStyle/>
          <a:p>
            <a:r>
              <a:rPr lang="en-US">
                <a:cs typeface="Calibri Light"/>
              </a:rPr>
              <a:t>The Recap</a:t>
            </a:r>
            <a:endParaRPr lang="en-US"/>
          </a:p>
        </p:txBody>
      </p:sp>
      <p:sp>
        <p:nvSpPr>
          <p:cNvPr id="4" name="TextBox 3">
            <a:extLst>
              <a:ext uri="{FF2B5EF4-FFF2-40B4-BE49-F238E27FC236}">
                <a16:creationId xmlns:a16="http://schemas.microsoft.com/office/drawing/2014/main" id="{20DFE44D-397F-4B00-B0D8-A79DDEB96AEB}"/>
              </a:ext>
            </a:extLst>
          </p:cNvPr>
          <p:cNvSpPr txBox="1"/>
          <p:nvPr/>
        </p:nvSpPr>
        <p:spPr>
          <a:xfrm>
            <a:off x="1552790" y="447254"/>
            <a:ext cx="2805748" cy="13399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rgbClr val="FFFFFF"/>
                </a:solidFill>
                <a:latin typeface="+mj-lt"/>
                <a:ea typeface="+mj-ea"/>
                <a:cs typeface="+mj-cs"/>
              </a:rPr>
              <a:t>The Map</a:t>
            </a:r>
          </a:p>
        </p:txBody>
      </p:sp>
      <p:graphicFrame>
        <p:nvGraphicFramePr>
          <p:cNvPr id="5" name="Diagram 2">
            <a:extLst>
              <a:ext uri="{FF2B5EF4-FFF2-40B4-BE49-F238E27FC236}">
                <a16:creationId xmlns:a16="http://schemas.microsoft.com/office/drawing/2014/main" id="{AC9FF9CA-BD6F-4DDE-A4D6-4D70F499E096}"/>
              </a:ext>
            </a:extLst>
          </p:cNvPr>
          <p:cNvGraphicFramePr/>
          <p:nvPr>
            <p:extLst>
              <p:ext uri="{D42A27DB-BD31-4B8C-83A1-F6EECF244321}">
                <p14:modId xmlns:p14="http://schemas.microsoft.com/office/powerpoint/2010/main" val="2746969440"/>
              </p:ext>
            </p:extLst>
          </p:nvPr>
        </p:nvGraphicFramePr>
        <p:xfrm>
          <a:off x="1715219" y="1609965"/>
          <a:ext cx="9005977" cy="2137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829" descr="Rock On Hand Gesture with solid fill">
            <a:extLst>
              <a:ext uri="{FF2B5EF4-FFF2-40B4-BE49-F238E27FC236}">
                <a16:creationId xmlns:a16="http://schemas.microsoft.com/office/drawing/2014/main" id="{EC24BCFE-C999-4AFF-8D12-7E6530EC60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13365" y="1994139"/>
            <a:ext cx="1460739" cy="1431984"/>
          </a:xfrm>
          <a:prstGeom prst="rect">
            <a:avLst/>
          </a:prstGeom>
        </p:spPr>
      </p:pic>
      <p:sp>
        <p:nvSpPr>
          <p:cNvPr id="7" name="TextBox 6">
            <a:extLst>
              <a:ext uri="{FF2B5EF4-FFF2-40B4-BE49-F238E27FC236}">
                <a16:creationId xmlns:a16="http://schemas.microsoft.com/office/drawing/2014/main" id="{A56266E0-F671-4E06-B0DA-6A395ACD7BAA}"/>
              </a:ext>
            </a:extLst>
          </p:cNvPr>
          <p:cNvSpPr txBox="1"/>
          <p:nvPr/>
        </p:nvSpPr>
        <p:spPr>
          <a:xfrm>
            <a:off x="10618217" y="3400784"/>
            <a:ext cx="1477994" cy="1323439"/>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mn-lt"/>
                <a:cs typeface="+mn-lt"/>
              </a:rPr>
              <a:t>Virtually experience the feeling of seeing a band live</a:t>
            </a:r>
            <a:endParaRPr lang="en-US" sz="1600">
              <a:cs typeface="Calibri" panose="020F0502020204030204"/>
            </a:endParaRPr>
          </a:p>
        </p:txBody>
      </p:sp>
      <p:pic>
        <p:nvPicPr>
          <p:cNvPr id="8" name="Graphic 897" descr="User outline">
            <a:extLst>
              <a:ext uri="{FF2B5EF4-FFF2-40B4-BE49-F238E27FC236}">
                <a16:creationId xmlns:a16="http://schemas.microsoft.com/office/drawing/2014/main" id="{7CF5D04B-80A6-430D-9587-453F4C4480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4102" y="2256066"/>
            <a:ext cx="914400" cy="914400"/>
          </a:xfrm>
          <a:prstGeom prst="rect">
            <a:avLst/>
          </a:prstGeom>
        </p:spPr>
      </p:pic>
      <p:pic>
        <p:nvPicPr>
          <p:cNvPr id="9" name="Graphic 909" descr="Office worker male with solid fill">
            <a:extLst>
              <a:ext uri="{FF2B5EF4-FFF2-40B4-BE49-F238E27FC236}">
                <a16:creationId xmlns:a16="http://schemas.microsoft.com/office/drawing/2014/main" id="{8B8563CE-94D4-4EAC-A86A-A40B067CA6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4102" y="4398292"/>
            <a:ext cx="914400" cy="914400"/>
          </a:xfrm>
          <a:prstGeom prst="rect">
            <a:avLst/>
          </a:prstGeom>
        </p:spPr>
      </p:pic>
      <p:pic>
        <p:nvPicPr>
          <p:cNvPr id="10" name="Graphic 910" descr="Internet with solid fill">
            <a:extLst>
              <a:ext uri="{FF2B5EF4-FFF2-40B4-BE49-F238E27FC236}">
                <a16:creationId xmlns:a16="http://schemas.microsoft.com/office/drawing/2014/main" id="{517FE002-1CCA-4B7B-BE2A-8750B63FCB1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4102" y="5490972"/>
            <a:ext cx="914400" cy="914400"/>
          </a:xfrm>
          <a:prstGeom prst="rect">
            <a:avLst/>
          </a:prstGeom>
        </p:spPr>
      </p:pic>
      <p:pic>
        <p:nvPicPr>
          <p:cNvPr id="11" name="Graphic 912" descr="Disk jockey male with solid fill">
            <a:extLst>
              <a:ext uri="{FF2B5EF4-FFF2-40B4-BE49-F238E27FC236}">
                <a16:creationId xmlns:a16="http://schemas.microsoft.com/office/drawing/2014/main" id="{8E6048F9-D0B5-4688-A0F1-B521140679D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4102" y="3334368"/>
            <a:ext cx="914400" cy="914400"/>
          </a:xfrm>
          <a:prstGeom prst="rect">
            <a:avLst/>
          </a:prstGeom>
        </p:spPr>
      </p:pic>
      <p:sp>
        <p:nvSpPr>
          <p:cNvPr id="12" name="TextBox 11">
            <a:extLst>
              <a:ext uri="{FF2B5EF4-FFF2-40B4-BE49-F238E27FC236}">
                <a16:creationId xmlns:a16="http://schemas.microsoft.com/office/drawing/2014/main" id="{71D25D88-BBD3-407C-BBA5-C62A40A85E9F}"/>
              </a:ext>
            </a:extLst>
          </p:cNvPr>
          <p:cNvSpPr txBox="1"/>
          <p:nvPr/>
        </p:nvSpPr>
        <p:spPr>
          <a:xfrm>
            <a:off x="218570" y="2973497"/>
            <a:ext cx="1334220"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Concert Goer</a:t>
            </a:r>
            <a:endParaRPr lang="en-US" sz="1600">
              <a:cs typeface="Calibri"/>
            </a:endParaRPr>
          </a:p>
        </p:txBody>
      </p:sp>
      <p:sp>
        <p:nvSpPr>
          <p:cNvPr id="13" name="TextBox 12">
            <a:extLst>
              <a:ext uri="{FF2B5EF4-FFF2-40B4-BE49-F238E27FC236}">
                <a16:creationId xmlns:a16="http://schemas.microsoft.com/office/drawing/2014/main" id="{78DF6FE6-F0F3-43DE-86D4-C199BE061A33}"/>
              </a:ext>
            </a:extLst>
          </p:cNvPr>
          <p:cNvSpPr txBox="1"/>
          <p:nvPr/>
        </p:nvSpPr>
        <p:spPr>
          <a:xfrm>
            <a:off x="434230" y="4066176"/>
            <a:ext cx="902898"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Artist</a:t>
            </a:r>
            <a:endParaRPr lang="en-US"/>
          </a:p>
        </p:txBody>
      </p:sp>
      <p:sp>
        <p:nvSpPr>
          <p:cNvPr id="14" name="TextBox 13">
            <a:extLst>
              <a:ext uri="{FF2B5EF4-FFF2-40B4-BE49-F238E27FC236}">
                <a16:creationId xmlns:a16="http://schemas.microsoft.com/office/drawing/2014/main" id="{0E295A7B-8845-4A0E-982E-65CD9FEF55D7}"/>
              </a:ext>
            </a:extLst>
          </p:cNvPr>
          <p:cNvSpPr txBox="1"/>
          <p:nvPr/>
        </p:nvSpPr>
        <p:spPr>
          <a:xfrm>
            <a:off x="405476" y="5072591"/>
            <a:ext cx="931654"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Manager</a:t>
            </a:r>
            <a:endParaRPr lang="en-US"/>
          </a:p>
        </p:txBody>
      </p:sp>
      <p:cxnSp>
        <p:nvCxnSpPr>
          <p:cNvPr id="15" name="Straight Arrow Connector 14">
            <a:extLst>
              <a:ext uri="{FF2B5EF4-FFF2-40B4-BE49-F238E27FC236}">
                <a16:creationId xmlns:a16="http://schemas.microsoft.com/office/drawing/2014/main" id="{6527671B-F368-4F9F-8EB1-7002B2CADF76}"/>
              </a:ext>
            </a:extLst>
          </p:cNvPr>
          <p:cNvCxnSpPr>
            <a:cxnSpLocks/>
          </p:cNvCxnSpPr>
          <p:nvPr/>
        </p:nvCxnSpPr>
        <p:spPr>
          <a:xfrm>
            <a:off x="-57441" y="1478936"/>
            <a:ext cx="6257108" cy="0"/>
          </a:xfrm>
          <a:prstGeom prst="straightConnector1">
            <a:avLst/>
          </a:prstGeom>
          <a:ln/>
        </p:spPr>
        <p:style>
          <a:lnRef idx="3">
            <a:schemeClr val="accent2"/>
          </a:lnRef>
          <a:fillRef idx="0">
            <a:schemeClr val="accent2"/>
          </a:fillRef>
          <a:effectRef idx="2">
            <a:schemeClr val="accent2"/>
          </a:effectRef>
          <a:fontRef idx="minor">
            <a:schemeClr val="tx1"/>
          </a:fontRef>
        </p:style>
      </p:cxnSp>
      <p:cxnSp>
        <p:nvCxnSpPr>
          <p:cNvPr id="16" name="Connector: Elbow 15">
            <a:extLst>
              <a:ext uri="{FF2B5EF4-FFF2-40B4-BE49-F238E27FC236}">
                <a16:creationId xmlns:a16="http://schemas.microsoft.com/office/drawing/2014/main" id="{565165C4-4072-4203-9BC9-BADF393CEB11}"/>
              </a:ext>
            </a:extLst>
          </p:cNvPr>
          <p:cNvCxnSpPr>
            <a:cxnSpLocks/>
          </p:cNvCxnSpPr>
          <p:nvPr/>
        </p:nvCxnSpPr>
        <p:spPr>
          <a:xfrm rot="5400000" flipH="1" flipV="1">
            <a:off x="955367" y="4916303"/>
            <a:ext cx="1828323" cy="792303"/>
          </a:xfrm>
          <a:prstGeom prst="bentConnector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 name="Connector: Elbow 16">
            <a:extLst>
              <a:ext uri="{FF2B5EF4-FFF2-40B4-BE49-F238E27FC236}">
                <a16:creationId xmlns:a16="http://schemas.microsoft.com/office/drawing/2014/main" id="{C95ED16A-B84E-464F-AC53-4D508983425D}"/>
              </a:ext>
            </a:extLst>
          </p:cNvPr>
          <p:cNvCxnSpPr>
            <a:cxnSpLocks/>
            <a:endCxn id="23" idx="4"/>
          </p:cNvCxnSpPr>
          <p:nvPr/>
        </p:nvCxnSpPr>
        <p:spPr>
          <a:xfrm flipV="1">
            <a:off x="1308000" y="4491500"/>
            <a:ext cx="734631" cy="610992"/>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Connector: Elbow 17">
            <a:extLst>
              <a:ext uri="{FF2B5EF4-FFF2-40B4-BE49-F238E27FC236}">
                <a16:creationId xmlns:a16="http://schemas.microsoft.com/office/drawing/2014/main" id="{69BC72DC-243E-4B35-8B2C-9191B3EF95ED}"/>
              </a:ext>
            </a:extLst>
          </p:cNvPr>
          <p:cNvCxnSpPr>
            <a:cxnSpLocks/>
            <a:stCxn id="13" idx="3"/>
          </p:cNvCxnSpPr>
          <p:nvPr/>
        </p:nvCxnSpPr>
        <p:spPr>
          <a:xfrm>
            <a:off x="1337128" y="4235453"/>
            <a:ext cx="434230" cy="176220"/>
          </a:xfrm>
          <a:prstGeom prst="bent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a:extLst>
              <a:ext uri="{FF2B5EF4-FFF2-40B4-BE49-F238E27FC236}">
                <a16:creationId xmlns:a16="http://schemas.microsoft.com/office/drawing/2014/main" id="{E227F07F-815D-4314-93E5-E023B97444E0}"/>
              </a:ext>
            </a:extLst>
          </p:cNvPr>
          <p:cNvCxnSpPr>
            <a:cxnSpLocks/>
          </p:cNvCxnSpPr>
          <p:nvPr/>
        </p:nvCxnSpPr>
        <p:spPr>
          <a:xfrm flipV="1">
            <a:off x="1046480" y="2710132"/>
            <a:ext cx="661361" cy="8427"/>
          </a:xfrm>
          <a:prstGeom prst="straightConnector1">
            <a:avLst/>
          </a:prstGeom>
          <a:ln>
            <a:solidFill>
              <a:srgbClr val="FFFF00"/>
            </a:solidFill>
            <a:tailEnd type="triangle"/>
          </a:ln>
        </p:spPr>
        <p:style>
          <a:lnRef idx="3">
            <a:schemeClr val="accent4"/>
          </a:lnRef>
          <a:fillRef idx="0">
            <a:schemeClr val="accent4"/>
          </a:fillRef>
          <a:effectRef idx="2">
            <a:schemeClr val="accent4"/>
          </a:effectRef>
          <a:fontRef idx="minor">
            <a:schemeClr val="tx1"/>
          </a:fontRef>
        </p:style>
      </p:cxnSp>
      <p:cxnSp>
        <p:nvCxnSpPr>
          <p:cNvPr id="20" name="Straight Arrow Connector 19">
            <a:extLst>
              <a:ext uri="{FF2B5EF4-FFF2-40B4-BE49-F238E27FC236}">
                <a16:creationId xmlns:a16="http://schemas.microsoft.com/office/drawing/2014/main" id="{C5344125-1CFC-44A6-81B7-96C10C45D82C}"/>
              </a:ext>
            </a:extLst>
          </p:cNvPr>
          <p:cNvCxnSpPr>
            <a:cxnSpLocks/>
          </p:cNvCxnSpPr>
          <p:nvPr/>
        </p:nvCxnSpPr>
        <p:spPr>
          <a:xfrm flipV="1">
            <a:off x="2032758" y="3203372"/>
            <a:ext cx="192451" cy="358615"/>
          </a:xfrm>
          <a:prstGeom prst="straightConnector1">
            <a:avLst/>
          </a:prstGeom>
          <a:ln>
            <a:solidFill>
              <a:srgbClr val="FFFF00"/>
            </a:solidFill>
            <a:tailEnd type="triangle"/>
          </a:ln>
        </p:spPr>
        <p:style>
          <a:lnRef idx="3">
            <a:schemeClr val="accent4"/>
          </a:lnRef>
          <a:fillRef idx="0">
            <a:schemeClr val="accent4"/>
          </a:fillRef>
          <a:effectRef idx="2">
            <a:schemeClr val="accent4"/>
          </a:effectRef>
          <a:fontRef idx="minor">
            <a:schemeClr val="tx1"/>
          </a:fontRef>
        </p:style>
      </p:cxnSp>
      <p:cxnSp>
        <p:nvCxnSpPr>
          <p:cNvPr id="21" name="Connector: Elbow 20">
            <a:extLst>
              <a:ext uri="{FF2B5EF4-FFF2-40B4-BE49-F238E27FC236}">
                <a16:creationId xmlns:a16="http://schemas.microsoft.com/office/drawing/2014/main" id="{CBF13F12-8DA3-4256-BB74-657EA12769CE}"/>
              </a:ext>
            </a:extLst>
          </p:cNvPr>
          <p:cNvCxnSpPr>
            <a:cxnSpLocks/>
          </p:cNvCxnSpPr>
          <p:nvPr/>
        </p:nvCxnSpPr>
        <p:spPr>
          <a:xfrm flipV="1">
            <a:off x="1158240" y="3142776"/>
            <a:ext cx="7244080" cy="611323"/>
          </a:xfrm>
          <a:prstGeom prst="bentConnector3">
            <a:avLst>
              <a:gd name="adj1" fmla="val 93619"/>
            </a:avLst>
          </a:prstGeom>
          <a:ln>
            <a:tailEnd type="triangle"/>
          </a:ln>
        </p:spPr>
        <p:style>
          <a:lnRef idx="3">
            <a:schemeClr val="accent4"/>
          </a:lnRef>
          <a:fillRef idx="0">
            <a:schemeClr val="accent4"/>
          </a:fillRef>
          <a:effectRef idx="2">
            <a:schemeClr val="accent4"/>
          </a:effectRef>
          <a:fontRef idx="minor">
            <a:schemeClr val="tx1"/>
          </a:fontRef>
        </p:style>
      </p:cxnSp>
      <p:grpSp>
        <p:nvGrpSpPr>
          <p:cNvPr id="22" name="Group 21">
            <a:extLst>
              <a:ext uri="{FF2B5EF4-FFF2-40B4-BE49-F238E27FC236}">
                <a16:creationId xmlns:a16="http://schemas.microsoft.com/office/drawing/2014/main" id="{B72C1250-57A7-410E-A4FA-3320B983573B}"/>
              </a:ext>
            </a:extLst>
          </p:cNvPr>
          <p:cNvGrpSpPr/>
          <p:nvPr/>
        </p:nvGrpSpPr>
        <p:grpSpPr>
          <a:xfrm>
            <a:off x="1569166" y="3544570"/>
            <a:ext cx="946930" cy="946930"/>
            <a:chOff x="109" y="519481"/>
            <a:chExt cx="1098263" cy="1098263"/>
          </a:xfrm>
        </p:grpSpPr>
        <p:sp>
          <p:nvSpPr>
            <p:cNvPr id="23" name="Oval 22">
              <a:extLst>
                <a:ext uri="{FF2B5EF4-FFF2-40B4-BE49-F238E27FC236}">
                  <a16:creationId xmlns:a16="http://schemas.microsoft.com/office/drawing/2014/main" id="{822D9009-2158-4C17-95A7-555C9902EC3B}"/>
                </a:ext>
              </a:extLst>
            </p:cNvPr>
            <p:cNvSpPr/>
            <p:nvPr/>
          </p:nvSpPr>
          <p:spPr>
            <a:xfrm>
              <a:off x="109" y="519481"/>
              <a:ext cx="1098263" cy="1098263"/>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4" name="Oval 4">
              <a:extLst>
                <a:ext uri="{FF2B5EF4-FFF2-40B4-BE49-F238E27FC236}">
                  <a16:creationId xmlns:a16="http://schemas.microsoft.com/office/drawing/2014/main" id="{3878440C-FFD3-4D1A-8F7E-B485C977D050}"/>
                </a:ext>
              </a:extLst>
            </p:cNvPr>
            <p:cNvSpPr txBox="1"/>
            <p:nvPr/>
          </p:nvSpPr>
          <p:spPr>
            <a:xfrm>
              <a:off x="160946" y="680318"/>
              <a:ext cx="776589" cy="776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0441" tIns="12700" rIns="60441" bIns="12700" numCol="1" spcCol="1270" anchor="ctr" anchorCtr="0">
              <a:noAutofit/>
            </a:bodyPr>
            <a:lstStyle/>
            <a:p>
              <a:pPr marL="0" lvl="0" indent="0" algn="ctr" defTabSz="444500" rtl="0">
                <a:lnSpc>
                  <a:spcPct val="90000"/>
                </a:lnSpc>
                <a:spcBef>
                  <a:spcPct val="0"/>
                </a:spcBef>
                <a:spcAft>
                  <a:spcPct val="35000"/>
                </a:spcAft>
                <a:buNone/>
              </a:pPr>
              <a:r>
                <a:rPr lang="en-US" sz="1000" b="0" i="0">
                  <a:solidFill>
                    <a:schemeClr val="bg1"/>
                  </a:solidFill>
                  <a:effectLst/>
                  <a:latin typeface="OpenSans"/>
                </a:rPr>
                <a:t>Promote their concert</a:t>
              </a:r>
              <a:endParaRPr lang="en-US" sz="1000" b="0" kern="1200">
                <a:solidFill>
                  <a:schemeClr val="bg1"/>
                </a:solidFill>
                <a:latin typeface="Century Gothic"/>
              </a:endParaRPr>
            </a:p>
          </p:txBody>
        </p:sp>
      </p:grpSp>
      <p:sp>
        <p:nvSpPr>
          <p:cNvPr id="25" name="TextBox 24">
            <a:extLst>
              <a:ext uri="{FF2B5EF4-FFF2-40B4-BE49-F238E27FC236}">
                <a16:creationId xmlns:a16="http://schemas.microsoft.com/office/drawing/2014/main" id="{93B72A19-73FB-4E0D-87C9-E2539AF579EB}"/>
              </a:ext>
            </a:extLst>
          </p:cNvPr>
          <p:cNvSpPr txBox="1"/>
          <p:nvPr/>
        </p:nvSpPr>
        <p:spPr>
          <a:xfrm>
            <a:off x="65027" y="6252040"/>
            <a:ext cx="1679277"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Streaming Service</a:t>
            </a:r>
            <a:endParaRPr lang="en-US"/>
          </a:p>
        </p:txBody>
      </p:sp>
    </p:spTree>
    <p:extLst>
      <p:ext uri="{BB962C8B-B14F-4D97-AF65-F5344CB8AC3E}">
        <p14:creationId xmlns:p14="http://schemas.microsoft.com/office/powerpoint/2010/main" val="307339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0FA8C03-450C-6143-9D07-56645CC7EDAE}"/>
              </a:ext>
            </a:extLst>
          </p:cNvPr>
          <p:cNvSpPr txBox="1"/>
          <p:nvPr/>
        </p:nvSpPr>
        <p:spPr>
          <a:xfrm>
            <a:off x="1546660" y="214496"/>
            <a:ext cx="4290204" cy="13399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rgbClr val="FFFFFF"/>
                </a:solidFill>
                <a:latin typeface="+mj-lt"/>
                <a:ea typeface="+mj-ea"/>
                <a:cs typeface="+mj-cs"/>
              </a:rPr>
              <a:t>The Pain Points</a:t>
            </a:r>
          </a:p>
        </p:txBody>
      </p:sp>
      <p:graphicFrame>
        <p:nvGraphicFramePr>
          <p:cNvPr id="2" name="Diagram 2">
            <a:extLst>
              <a:ext uri="{FF2B5EF4-FFF2-40B4-BE49-F238E27FC236}">
                <a16:creationId xmlns:a16="http://schemas.microsoft.com/office/drawing/2014/main" id="{18E6FAA0-378B-4AAA-A8FD-0C0EB7411AE6}"/>
              </a:ext>
            </a:extLst>
          </p:cNvPr>
          <p:cNvGraphicFramePr/>
          <p:nvPr>
            <p:extLst>
              <p:ext uri="{D42A27DB-BD31-4B8C-83A1-F6EECF244321}">
                <p14:modId xmlns:p14="http://schemas.microsoft.com/office/powerpoint/2010/main" val="850621175"/>
              </p:ext>
            </p:extLst>
          </p:nvPr>
        </p:nvGraphicFramePr>
        <p:xfrm>
          <a:off x="1696129" y="1956363"/>
          <a:ext cx="9237693" cy="250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97" name="Graphic 897" descr="User outline">
            <a:extLst>
              <a:ext uri="{FF2B5EF4-FFF2-40B4-BE49-F238E27FC236}">
                <a16:creationId xmlns:a16="http://schemas.microsoft.com/office/drawing/2014/main" id="{0288C5C5-8056-4F8B-A888-3F413FA6B0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5517" y="2157016"/>
            <a:ext cx="791674" cy="791674"/>
          </a:xfrm>
          <a:prstGeom prst="rect">
            <a:avLst/>
          </a:prstGeom>
        </p:spPr>
      </p:pic>
      <p:pic>
        <p:nvPicPr>
          <p:cNvPr id="909" name="Graphic 909" descr="Office worker male with solid fill">
            <a:extLst>
              <a:ext uri="{FF2B5EF4-FFF2-40B4-BE49-F238E27FC236}">
                <a16:creationId xmlns:a16="http://schemas.microsoft.com/office/drawing/2014/main" id="{B00DAEA5-0DDA-4EC6-9345-BA4FFE81A8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5517" y="4299242"/>
            <a:ext cx="791674" cy="791674"/>
          </a:xfrm>
          <a:prstGeom prst="rect">
            <a:avLst/>
          </a:prstGeom>
        </p:spPr>
      </p:pic>
      <p:pic>
        <p:nvPicPr>
          <p:cNvPr id="910" name="Graphic 910" descr="Internet with solid fill">
            <a:extLst>
              <a:ext uri="{FF2B5EF4-FFF2-40B4-BE49-F238E27FC236}">
                <a16:creationId xmlns:a16="http://schemas.microsoft.com/office/drawing/2014/main" id="{ADA9302F-D2E9-4DEF-9984-9BDB474C8B7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5517" y="5391922"/>
            <a:ext cx="791674" cy="791674"/>
          </a:xfrm>
          <a:prstGeom prst="rect">
            <a:avLst/>
          </a:prstGeom>
        </p:spPr>
      </p:pic>
      <p:pic>
        <p:nvPicPr>
          <p:cNvPr id="912" name="Graphic 912" descr="Disk jockey male with solid fill">
            <a:extLst>
              <a:ext uri="{FF2B5EF4-FFF2-40B4-BE49-F238E27FC236}">
                <a16:creationId xmlns:a16="http://schemas.microsoft.com/office/drawing/2014/main" id="{718FCEFC-7363-4873-93E3-9B7CD49CCC0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5517" y="3235318"/>
            <a:ext cx="791674" cy="791674"/>
          </a:xfrm>
          <a:prstGeom prst="rect">
            <a:avLst/>
          </a:prstGeom>
        </p:spPr>
      </p:pic>
      <p:sp>
        <p:nvSpPr>
          <p:cNvPr id="935" name="TextBox 934">
            <a:extLst>
              <a:ext uri="{FF2B5EF4-FFF2-40B4-BE49-F238E27FC236}">
                <a16:creationId xmlns:a16="http://schemas.microsoft.com/office/drawing/2014/main" id="{7B2C958C-73FD-43C1-97F9-A308B35C3121}"/>
              </a:ext>
            </a:extLst>
          </p:cNvPr>
          <p:cNvSpPr txBox="1"/>
          <p:nvPr/>
        </p:nvSpPr>
        <p:spPr>
          <a:xfrm>
            <a:off x="325777" y="2849882"/>
            <a:ext cx="1327678"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Concert Goer</a:t>
            </a:r>
            <a:endParaRPr lang="en-US" sz="1600">
              <a:cs typeface="Calibri"/>
            </a:endParaRPr>
          </a:p>
        </p:txBody>
      </p:sp>
      <p:sp>
        <p:nvSpPr>
          <p:cNvPr id="232" name="TextBox 231">
            <a:extLst>
              <a:ext uri="{FF2B5EF4-FFF2-40B4-BE49-F238E27FC236}">
                <a16:creationId xmlns:a16="http://schemas.microsoft.com/office/drawing/2014/main" id="{0D5A9453-BF9E-43D3-8D99-5EFC13B9F659}"/>
              </a:ext>
            </a:extLst>
          </p:cNvPr>
          <p:cNvSpPr txBox="1"/>
          <p:nvPr/>
        </p:nvSpPr>
        <p:spPr>
          <a:xfrm>
            <a:off x="624102" y="3891375"/>
            <a:ext cx="781716"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Artist</a:t>
            </a:r>
            <a:endParaRPr lang="en-US"/>
          </a:p>
        </p:txBody>
      </p:sp>
      <p:sp>
        <p:nvSpPr>
          <p:cNvPr id="233" name="TextBox 232">
            <a:extLst>
              <a:ext uri="{FF2B5EF4-FFF2-40B4-BE49-F238E27FC236}">
                <a16:creationId xmlns:a16="http://schemas.microsoft.com/office/drawing/2014/main" id="{DE1998E1-78A5-4C1A-972C-D7070BAD1F1E}"/>
              </a:ext>
            </a:extLst>
          </p:cNvPr>
          <p:cNvSpPr txBox="1"/>
          <p:nvPr/>
        </p:nvSpPr>
        <p:spPr>
          <a:xfrm>
            <a:off x="599207" y="4918966"/>
            <a:ext cx="806612"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Manager</a:t>
            </a:r>
            <a:endParaRPr lang="en-US"/>
          </a:p>
        </p:txBody>
      </p:sp>
      <p:sp>
        <p:nvSpPr>
          <p:cNvPr id="234" name="TextBox 233">
            <a:extLst>
              <a:ext uri="{FF2B5EF4-FFF2-40B4-BE49-F238E27FC236}">
                <a16:creationId xmlns:a16="http://schemas.microsoft.com/office/drawing/2014/main" id="{42F2E836-BCD1-4C8D-AACE-FF9E6F380DF0}"/>
              </a:ext>
            </a:extLst>
          </p:cNvPr>
          <p:cNvSpPr txBox="1"/>
          <p:nvPr/>
        </p:nvSpPr>
        <p:spPr>
          <a:xfrm>
            <a:off x="340114" y="6083531"/>
            <a:ext cx="1453894"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Streaming Service</a:t>
            </a:r>
            <a:endParaRPr lang="en-US"/>
          </a:p>
        </p:txBody>
      </p:sp>
      <p:cxnSp>
        <p:nvCxnSpPr>
          <p:cNvPr id="15" name="Straight Arrow Connector 14">
            <a:extLst>
              <a:ext uri="{FF2B5EF4-FFF2-40B4-BE49-F238E27FC236}">
                <a16:creationId xmlns:a16="http://schemas.microsoft.com/office/drawing/2014/main" id="{F358F6CC-8CE6-4362-B77F-855B70FDE4CA}"/>
              </a:ext>
            </a:extLst>
          </p:cNvPr>
          <p:cNvCxnSpPr>
            <a:cxnSpLocks/>
          </p:cNvCxnSpPr>
          <p:nvPr/>
        </p:nvCxnSpPr>
        <p:spPr>
          <a:xfrm>
            <a:off x="0" y="1161056"/>
            <a:ext cx="5417313" cy="1"/>
          </a:xfrm>
          <a:prstGeom prst="straightConnector1">
            <a:avLst/>
          </a:prstGeom>
          <a:ln/>
        </p:spPr>
        <p:style>
          <a:lnRef idx="3">
            <a:schemeClr val="accent2"/>
          </a:lnRef>
          <a:fillRef idx="0">
            <a:schemeClr val="accent2"/>
          </a:fillRef>
          <a:effectRef idx="2">
            <a:schemeClr val="accent2"/>
          </a:effectRef>
          <a:fontRef idx="minor">
            <a:schemeClr val="tx1"/>
          </a:fontRef>
        </p:style>
      </p:cxnSp>
      <p:pic>
        <p:nvPicPr>
          <p:cNvPr id="20" name="Picture 19" descr="Icon&#10;&#10;Description automatically generated">
            <a:extLst>
              <a:ext uri="{FF2B5EF4-FFF2-40B4-BE49-F238E27FC236}">
                <a16:creationId xmlns:a16="http://schemas.microsoft.com/office/drawing/2014/main" id="{F37D2438-2E17-432F-AFC2-8C1A1A398F3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4050" y="2255388"/>
            <a:ext cx="311385" cy="311385"/>
          </a:xfrm>
          <a:prstGeom prst="rect">
            <a:avLst/>
          </a:prstGeom>
        </p:spPr>
      </p:pic>
      <p:pic>
        <p:nvPicPr>
          <p:cNvPr id="30" name="Picture 29" descr="Icon&#10;&#10;Description automatically generated">
            <a:extLst>
              <a:ext uri="{FF2B5EF4-FFF2-40B4-BE49-F238E27FC236}">
                <a16:creationId xmlns:a16="http://schemas.microsoft.com/office/drawing/2014/main" id="{D14451B9-EAA8-44B3-9367-D2D65203448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08472" y="2691239"/>
            <a:ext cx="1036770" cy="1036770"/>
          </a:xfrm>
          <a:prstGeom prst="rect">
            <a:avLst/>
          </a:prstGeom>
        </p:spPr>
      </p:pic>
      <p:sp>
        <p:nvSpPr>
          <p:cNvPr id="7" name="TextBox 6">
            <a:extLst>
              <a:ext uri="{FF2B5EF4-FFF2-40B4-BE49-F238E27FC236}">
                <a16:creationId xmlns:a16="http://schemas.microsoft.com/office/drawing/2014/main" id="{402E342A-DC05-4764-ADAB-FB14041C54AC}"/>
              </a:ext>
            </a:extLst>
          </p:cNvPr>
          <p:cNvSpPr txBox="1"/>
          <p:nvPr/>
        </p:nvSpPr>
        <p:spPr>
          <a:xfrm>
            <a:off x="6394384" y="5014111"/>
            <a:ext cx="880660" cy="646331"/>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a:solidFill>
                  <a:schemeClr val="bg1"/>
                </a:solidFill>
              </a:rPr>
              <a:t>No physical ticket</a:t>
            </a:r>
          </a:p>
        </p:txBody>
      </p:sp>
      <p:sp>
        <p:nvSpPr>
          <p:cNvPr id="31" name="TextBox 30">
            <a:extLst>
              <a:ext uri="{FF2B5EF4-FFF2-40B4-BE49-F238E27FC236}">
                <a16:creationId xmlns:a16="http://schemas.microsoft.com/office/drawing/2014/main" id="{13DFB9FB-E8AB-4C89-9960-392FAE53F4C3}"/>
              </a:ext>
            </a:extLst>
          </p:cNvPr>
          <p:cNvSpPr txBox="1"/>
          <p:nvPr/>
        </p:nvSpPr>
        <p:spPr>
          <a:xfrm>
            <a:off x="6357925" y="4018085"/>
            <a:ext cx="917119" cy="830997"/>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a:solidFill>
                  <a:schemeClr val="bg1"/>
                </a:solidFill>
              </a:rPr>
              <a:t>Can’t buy merch in line before the show</a:t>
            </a:r>
          </a:p>
        </p:txBody>
      </p:sp>
      <p:sp>
        <p:nvSpPr>
          <p:cNvPr id="32" name="TextBox 31">
            <a:extLst>
              <a:ext uri="{FF2B5EF4-FFF2-40B4-BE49-F238E27FC236}">
                <a16:creationId xmlns:a16="http://schemas.microsoft.com/office/drawing/2014/main" id="{CD2750D5-F587-4097-81F3-B3DC3C5D1A7A}"/>
              </a:ext>
            </a:extLst>
          </p:cNvPr>
          <p:cNvSpPr txBox="1"/>
          <p:nvPr/>
        </p:nvSpPr>
        <p:spPr>
          <a:xfrm>
            <a:off x="7684436" y="3983083"/>
            <a:ext cx="880661" cy="646331"/>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i="0">
                <a:solidFill>
                  <a:schemeClr val="bg1"/>
                </a:solidFill>
                <a:effectLst/>
                <a:latin typeface="OpenSans"/>
              </a:rPr>
              <a:t>no pre-concert experience</a:t>
            </a:r>
            <a:endParaRPr lang="en-US" sz="1200" b="1">
              <a:solidFill>
                <a:schemeClr val="bg1"/>
              </a:solidFill>
            </a:endParaRPr>
          </a:p>
        </p:txBody>
      </p:sp>
      <p:sp>
        <p:nvSpPr>
          <p:cNvPr id="33" name="TextBox 32">
            <a:extLst>
              <a:ext uri="{FF2B5EF4-FFF2-40B4-BE49-F238E27FC236}">
                <a16:creationId xmlns:a16="http://schemas.microsoft.com/office/drawing/2014/main" id="{2CBD0639-9F25-4A38-B56B-632FC8733C9B}"/>
              </a:ext>
            </a:extLst>
          </p:cNvPr>
          <p:cNvSpPr txBox="1"/>
          <p:nvPr/>
        </p:nvSpPr>
        <p:spPr>
          <a:xfrm>
            <a:off x="7678240" y="4925232"/>
            <a:ext cx="917120" cy="461665"/>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a:solidFill>
                  <a:schemeClr val="bg1"/>
                </a:solidFill>
              </a:rPr>
              <a:t>Can’t meet fans</a:t>
            </a:r>
          </a:p>
        </p:txBody>
      </p:sp>
      <p:sp>
        <p:nvSpPr>
          <p:cNvPr id="34" name="TextBox 33">
            <a:extLst>
              <a:ext uri="{FF2B5EF4-FFF2-40B4-BE49-F238E27FC236}">
                <a16:creationId xmlns:a16="http://schemas.microsoft.com/office/drawing/2014/main" id="{80189695-ECC6-43F2-8AA9-98C0A38C8FCB}"/>
              </a:ext>
            </a:extLst>
          </p:cNvPr>
          <p:cNvSpPr txBox="1"/>
          <p:nvPr/>
        </p:nvSpPr>
        <p:spPr>
          <a:xfrm>
            <a:off x="7662584" y="6027941"/>
            <a:ext cx="948431" cy="461665"/>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a:solidFill>
                  <a:schemeClr val="bg1"/>
                </a:solidFill>
              </a:rPr>
              <a:t>Can’t meet friends</a:t>
            </a:r>
          </a:p>
        </p:txBody>
      </p:sp>
      <p:sp>
        <p:nvSpPr>
          <p:cNvPr id="35" name="TextBox 34">
            <a:extLst>
              <a:ext uri="{FF2B5EF4-FFF2-40B4-BE49-F238E27FC236}">
                <a16:creationId xmlns:a16="http://schemas.microsoft.com/office/drawing/2014/main" id="{AA67BE37-1090-4D39-9671-B3171880C512}"/>
              </a:ext>
            </a:extLst>
          </p:cNvPr>
          <p:cNvSpPr txBox="1"/>
          <p:nvPr/>
        </p:nvSpPr>
        <p:spPr>
          <a:xfrm>
            <a:off x="8155030" y="2039331"/>
            <a:ext cx="880660" cy="461665"/>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a:solidFill>
                  <a:schemeClr val="bg1"/>
                </a:solidFill>
              </a:rPr>
              <a:t>Low quality</a:t>
            </a:r>
          </a:p>
        </p:txBody>
      </p:sp>
      <p:sp>
        <p:nvSpPr>
          <p:cNvPr id="36" name="TextBox 35">
            <a:extLst>
              <a:ext uri="{FF2B5EF4-FFF2-40B4-BE49-F238E27FC236}">
                <a16:creationId xmlns:a16="http://schemas.microsoft.com/office/drawing/2014/main" id="{A26A02AC-95BC-4FF6-A717-AEB442F68208}"/>
              </a:ext>
            </a:extLst>
          </p:cNvPr>
          <p:cNvSpPr txBox="1"/>
          <p:nvPr/>
        </p:nvSpPr>
        <p:spPr>
          <a:xfrm>
            <a:off x="9035691" y="4918966"/>
            <a:ext cx="880660" cy="461665"/>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a:solidFill>
                  <a:schemeClr val="bg1"/>
                </a:solidFill>
              </a:rPr>
              <a:t>Comments to fast</a:t>
            </a:r>
          </a:p>
        </p:txBody>
      </p:sp>
      <p:sp>
        <p:nvSpPr>
          <p:cNvPr id="37" name="TextBox 36">
            <a:extLst>
              <a:ext uri="{FF2B5EF4-FFF2-40B4-BE49-F238E27FC236}">
                <a16:creationId xmlns:a16="http://schemas.microsoft.com/office/drawing/2014/main" id="{3929AA24-A98D-4528-A1A3-D66A9AD80671}"/>
              </a:ext>
            </a:extLst>
          </p:cNvPr>
          <p:cNvSpPr txBox="1"/>
          <p:nvPr/>
        </p:nvSpPr>
        <p:spPr>
          <a:xfrm>
            <a:off x="7957448" y="1471108"/>
            <a:ext cx="1214171" cy="461665"/>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a:solidFill>
                  <a:schemeClr val="bg1"/>
                </a:solidFill>
              </a:rPr>
              <a:t>Feels like YouTube video</a:t>
            </a:r>
          </a:p>
        </p:txBody>
      </p:sp>
      <p:sp>
        <p:nvSpPr>
          <p:cNvPr id="38" name="TextBox 37">
            <a:extLst>
              <a:ext uri="{FF2B5EF4-FFF2-40B4-BE49-F238E27FC236}">
                <a16:creationId xmlns:a16="http://schemas.microsoft.com/office/drawing/2014/main" id="{15332D1F-C290-441D-9572-4AB7AA1248A0}"/>
              </a:ext>
            </a:extLst>
          </p:cNvPr>
          <p:cNvSpPr txBox="1"/>
          <p:nvPr/>
        </p:nvSpPr>
        <p:spPr>
          <a:xfrm>
            <a:off x="9035690" y="3983083"/>
            <a:ext cx="880661" cy="461665"/>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a:solidFill>
                  <a:schemeClr val="bg1"/>
                </a:solidFill>
              </a:rPr>
              <a:t>No song request</a:t>
            </a:r>
          </a:p>
        </p:txBody>
      </p:sp>
      <p:sp>
        <p:nvSpPr>
          <p:cNvPr id="42" name="TextBox 41">
            <a:extLst>
              <a:ext uri="{FF2B5EF4-FFF2-40B4-BE49-F238E27FC236}">
                <a16:creationId xmlns:a16="http://schemas.microsoft.com/office/drawing/2014/main" id="{AD482C91-A4CC-401C-9E47-4049A165134D}"/>
              </a:ext>
            </a:extLst>
          </p:cNvPr>
          <p:cNvSpPr txBox="1"/>
          <p:nvPr/>
        </p:nvSpPr>
        <p:spPr>
          <a:xfrm>
            <a:off x="9835068" y="2118447"/>
            <a:ext cx="1151895" cy="461665"/>
          </a:xfrm>
          <a:prstGeom prst="rect">
            <a:avLst/>
          </a:prstGeom>
          <a:solidFill>
            <a:srgbClr val="FF330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0" i="0">
                <a:solidFill>
                  <a:schemeClr val="bg1"/>
                </a:solidFill>
                <a:effectLst/>
                <a:latin typeface="OpenSans"/>
              </a:rPr>
              <a:t>concert ending abruptly</a:t>
            </a:r>
            <a:endParaRPr lang="en-US" sz="1200" b="1">
              <a:solidFill>
                <a:schemeClr val="bg1"/>
              </a:solidFill>
            </a:endParaRPr>
          </a:p>
        </p:txBody>
      </p:sp>
      <p:sp>
        <p:nvSpPr>
          <p:cNvPr id="44" name="TextBox 43">
            <a:extLst>
              <a:ext uri="{FF2B5EF4-FFF2-40B4-BE49-F238E27FC236}">
                <a16:creationId xmlns:a16="http://schemas.microsoft.com/office/drawing/2014/main" id="{3FC6EDC2-7B5F-4479-91D6-0378F0781F4C}"/>
              </a:ext>
            </a:extLst>
          </p:cNvPr>
          <p:cNvSpPr txBox="1"/>
          <p:nvPr/>
        </p:nvSpPr>
        <p:spPr>
          <a:xfrm>
            <a:off x="10933822" y="3857185"/>
            <a:ext cx="1153523"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Not a good experience</a:t>
            </a:r>
            <a:endParaRPr lang="en-US" sz="1600">
              <a:cs typeface="Calibri"/>
            </a:endParaRPr>
          </a:p>
        </p:txBody>
      </p:sp>
      <p:grpSp>
        <p:nvGrpSpPr>
          <p:cNvPr id="45" name="Group 44">
            <a:extLst>
              <a:ext uri="{FF2B5EF4-FFF2-40B4-BE49-F238E27FC236}">
                <a16:creationId xmlns:a16="http://schemas.microsoft.com/office/drawing/2014/main" id="{271DA8DC-86E5-4568-87C3-5E5092015BB6}"/>
              </a:ext>
            </a:extLst>
          </p:cNvPr>
          <p:cNvGrpSpPr/>
          <p:nvPr/>
        </p:nvGrpSpPr>
        <p:grpSpPr>
          <a:xfrm>
            <a:off x="1610781" y="3915216"/>
            <a:ext cx="830997" cy="830997"/>
            <a:chOff x="109" y="519481"/>
            <a:chExt cx="1098263" cy="1098263"/>
          </a:xfrm>
        </p:grpSpPr>
        <p:sp>
          <p:nvSpPr>
            <p:cNvPr id="46" name="Oval 45">
              <a:extLst>
                <a:ext uri="{FF2B5EF4-FFF2-40B4-BE49-F238E27FC236}">
                  <a16:creationId xmlns:a16="http://schemas.microsoft.com/office/drawing/2014/main" id="{1CF3E93C-74E0-4D44-876B-8B930EE88FF1}"/>
                </a:ext>
              </a:extLst>
            </p:cNvPr>
            <p:cNvSpPr/>
            <p:nvPr/>
          </p:nvSpPr>
          <p:spPr>
            <a:xfrm>
              <a:off x="109" y="519481"/>
              <a:ext cx="1098263" cy="1098263"/>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47" name="Oval 4">
              <a:extLst>
                <a:ext uri="{FF2B5EF4-FFF2-40B4-BE49-F238E27FC236}">
                  <a16:creationId xmlns:a16="http://schemas.microsoft.com/office/drawing/2014/main" id="{2B00079D-E211-4526-B554-781FDEB580EA}"/>
                </a:ext>
              </a:extLst>
            </p:cNvPr>
            <p:cNvSpPr txBox="1"/>
            <p:nvPr/>
          </p:nvSpPr>
          <p:spPr>
            <a:xfrm>
              <a:off x="160946" y="680318"/>
              <a:ext cx="776589" cy="776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0441" tIns="12700" rIns="60441" bIns="12700" numCol="1" spcCol="1270" anchor="ctr" anchorCtr="0">
              <a:noAutofit/>
            </a:bodyPr>
            <a:lstStyle/>
            <a:p>
              <a:pPr marL="0" lvl="0" indent="0" algn="ctr" defTabSz="444500" rtl="0">
                <a:lnSpc>
                  <a:spcPct val="90000"/>
                </a:lnSpc>
                <a:spcBef>
                  <a:spcPct val="0"/>
                </a:spcBef>
                <a:spcAft>
                  <a:spcPct val="35000"/>
                </a:spcAft>
                <a:buNone/>
              </a:pPr>
              <a:r>
                <a:rPr lang="en-US" sz="1000" b="0" i="0">
                  <a:solidFill>
                    <a:schemeClr val="bg1"/>
                  </a:solidFill>
                  <a:effectLst/>
                  <a:latin typeface="OpenSans"/>
                </a:rPr>
                <a:t>Promote their concert</a:t>
              </a:r>
              <a:endParaRPr lang="en-US" sz="1000" b="0" kern="1200">
                <a:solidFill>
                  <a:schemeClr val="bg1"/>
                </a:solidFill>
                <a:latin typeface="Century Gothic"/>
              </a:endParaRPr>
            </a:p>
          </p:txBody>
        </p:sp>
      </p:grpSp>
      <p:cxnSp>
        <p:nvCxnSpPr>
          <p:cNvPr id="48" name="Connector: Elbow 47">
            <a:extLst>
              <a:ext uri="{FF2B5EF4-FFF2-40B4-BE49-F238E27FC236}">
                <a16:creationId xmlns:a16="http://schemas.microsoft.com/office/drawing/2014/main" id="{B0B76A00-E9B2-423D-960C-27B7EA5D8E36}"/>
              </a:ext>
            </a:extLst>
          </p:cNvPr>
          <p:cNvCxnSpPr>
            <a:cxnSpLocks/>
          </p:cNvCxnSpPr>
          <p:nvPr/>
        </p:nvCxnSpPr>
        <p:spPr>
          <a:xfrm flipV="1">
            <a:off x="1308000" y="4491500"/>
            <a:ext cx="734631" cy="610992"/>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9" name="Connector: Elbow 48">
            <a:extLst>
              <a:ext uri="{FF2B5EF4-FFF2-40B4-BE49-F238E27FC236}">
                <a16:creationId xmlns:a16="http://schemas.microsoft.com/office/drawing/2014/main" id="{B680CB50-FBA8-44B6-BC3B-0658EABFA76E}"/>
              </a:ext>
            </a:extLst>
          </p:cNvPr>
          <p:cNvCxnSpPr>
            <a:cxnSpLocks/>
            <a:endCxn id="46" idx="5"/>
          </p:cNvCxnSpPr>
          <p:nvPr/>
        </p:nvCxnSpPr>
        <p:spPr>
          <a:xfrm rot="5400000" flipH="1" flipV="1">
            <a:off x="1141972" y="5093325"/>
            <a:ext cx="1646918" cy="709300"/>
          </a:xfrm>
          <a:prstGeom prst="bent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1" name="Connector: Elbow 50">
            <a:extLst>
              <a:ext uri="{FF2B5EF4-FFF2-40B4-BE49-F238E27FC236}">
                <a16:creationId xmlns:a16="http://schemas.microsoft.com/office/drawing/2014/main" id="{2C6A98D2-70ED-4044-B1F8-06AF0FD58EDF}"/>
              </a:ext>
            </a:extLst>
          </p:cNvPr>
          <p:cNvCxnSpPr>
            <a:cxnSpLocks/>
            <a:stCxn id="232" idx="3"/>
          </p:cNvCxnSpPr>
          <p:nvPr/>
        </p:nvCxnSpPr>
        <p:spPr>
          <a:xfrm>
            <a:off x="1405818" y="4060652"/>
            <a:ext cx="281684" cy="423454"/>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4" name="Straight Arrow Connector 53">
            <a:extLst>
              <a:ext uri="{FF2B5EF4-FFF2-40B4-BE49-F238E27FC236}">
                <a16:creationId xmlns:a16="http://schemas.microsoft.com/office/drawing/2014/main" id="{3D75871A-607C-4F04-831D-2155278B57B0}"/>
              </a:ext>
            </a:extLst>
          </p:cNvPr>
          <p:cNvCxnSpPr>
            <a:cxnSpLocks/>
          </p:cNvCxnSpPr>
          <p:nvPr/>
        </p:nvCxnSpPr>
        <p:spPr>
          <a:xfrm>
            <a:off x="1215980" y="2716997"/>
            <a:ext cx="663620" cy="102873"/>
          </a:xfrm>
          <a:prstGeom prst="straightConnector1">
            <a:avLst/>
          </a:prstGeom>
          <a:ln>
            <a:solidFill>
              <a:srgbClr val="FFFF00"/>
            </a:solidFill>
            <a:tailEnd type="triangle"/>
          </a:ln>
        </p:spPr>
        <p:style>
          <a:lnRef idx="3">
            <a:schemeClr val="accent4"/>
          </a:lnRef>
          <a:fillRef idx="0">
            <a:schemeClr val="accent4"/>
          </a:fillRef>
          <a:effectRef idx="2">
            <a:schemeClr val="accent4"/>
          </a:effectRef>
          <a:fontRef idx="minor">
            <a:schemeClr val="tx1"/>
          </a:fontRef>
        </p:style>
      </p:cxnSp>
      <p:cxnSp>
        <p:nvCxnSpPr>
          <p:cNvPr id="56" name="Straight Arrow Connector 55">
            <a:extLst>
              <a:ext uri="{FF2B5EF4-FFF2-40B4-BE49-F238E27FC236}">
                <a16:creationId xmlns:a16="http://schemas.microsoft.com/office/drawing/2014/main" id="{37B6C0E8-E5F8-49FD-840C-4193F461FD0F}"/>
              </a:ext>
            </a:extLst>
          </p:cNvPr>
          <p:cNvCxnSpPr>
            <a:cxnSpLocks/>
            <a:stCxn id="46" idx="0"/>
          </p:cNvCxnSpPr>
          <p:nvPr/>
        </p:nvCxnSpPr>
        <p:spPr>
          <a:xfrm flipV="1">
            <a:off x="2026280" y="3650717"/>
            <a:ext cx="16351" cy="264499"/>
          </a:xfrm>
          <a:prstGeom prst="straightConnector1">
            <a:avLst/>
          </a:prstGeom>
          <a:ln>
            <a:solidFill>
              <a:srgbClr val="FFFF00"/>
            </a:solidFill>
            <a:tailEnd type="triangle"/>
          </a:ln>
        </p:spPr>
        <p:style>
          <a:lnRef idx="3">
            <a:schemeClr val="accent4"/>
          </a:lnRef>
          <a:fillRef idx="0">
            <a:schemeClr val="accent4"/>
          </a:fillRef>
          <a:effectRef idx="2">
            <a:schemeClr val="accent4"/>
          </a:effectRef>
          <a:fontRef idx="minor">
            <a:schemeClr val="tx1"/>
          </a:fontRef>
        </p:style>
      </p:cxnSp>
      <p:cxnSp>
        <p:nvCxnSpPr>
          <p:cNvPr id="59" name="Connector: Elbow 58">
            <a:extLst>
              <a:ext uri="{FF2B5EF4-FFF2-40B4-BE49-F238E27FC236}">
                <a16:creationId xmlns:a16="http://schemas.microsoft.com/office/drawing/2014/main" id="{C4633168-25AD-4B3C-A324-4E25773447C6}"/>
              </a:ext>
            </a:extLst>
          </p:cNvPr>
          <p:cNvCxnSpPr>
            <a:cxnSpLocks/>
          </p:cNvCxnSpPr>
          <p:nvPr/>
        </p:nvCxnSpPr>
        <p:spPr>
          <a:xfrm flipV="1">
            <a:off x="1398007" y="3689697"/>
            <a:ext cx="7308510" cy="305496"/>
          </a:xfrm>
          <a:prstGeom prst="bentConnector3">
            <a:avLst>
              <a:gd name="adj1" fmla="val 92539"/>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4141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6C1A5F9-C4F2-464D-B4EB-28340AD7CD4F}"/>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100" kern="1200">
                <a:solidFill>
                  <a:schemeClr val="bg1"/>
                </a:solidFill>
                <a:latin typeface="+mj-lt"/>
                <a:ea typeface="+mj-ea"/>
                <a:cs typeface="+mj-cs"/>
              </a:rPr>
              <a:t>The How Might We Statements </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9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6354-F1BA-400D-8D36-4036D71AFF70}"/>
              </a:ext>
            </a:extLst>
          </p:cNvPr>
          <p:cNvSpPr>
            <a:spLocks noGrp="1"/>
          </p:cNvSpPr>
          <p:nvPr>
            <p:ph type="title"/>
          </p:nvPr>
        </p:nvSpPr>
        <p:spPr>
          <a:xfrm>
            <a:off x="56963" y="435639"/>
            <a:ext cx="7678057" cy="1090248"/>
          </a:xfrm>
        </p:spPr>
        <p:txBody>
          <a:bodyPr>
            <a:normAutofit/>
          </a:bodyPr>
          <a:lstStyle/>
          <a:p>
            <a:r>
              <a:rPr kumimoji="0" lang="en-US" sz="4000" b="0" i="0" u="none" strike="noStrike" kern="1200" cap="none" spc="0" normalizeH="0" baseline="0" noProof="0">
                <a:ln>
                  <a:noFill/>
                </a:ln>
                <a:solidFill>
                  <a:prstClr val="white"/>
                </a:solidFill>
                <a:effectLst/>
                <a:uLnTx/>
                <a:uFillTx/>
                <a:latin typeface="Calibri Light" panose="020F0302020204030204"/>
                <a:ea typeface="+mj-ea"/>
                <a:cs typeface="+mj-cs"/>
              </a:rPr>
              <a:t>The How Might We Statements </a:t>
            </a:r>
            <a:endParaRPr lang="en-US" sz="4000"/>
          </a:p>
        </p:txBody>
      </p:sp>
      <p:pic>
        <p:nvPicPr>
          <p:cNvPr id="4" name="Picture 4" descr="A picture containing chart&#10;&#10;Description automatically generated">
            <a:extLst>
              <a:ext uri="{FF2B5EF4-FFF2-40B4-BE49-F238E27FC236}">
                <a16:creationId xmlns:a16="http://schemas.microsoft.com/office/drawing/2014/main" id="{9A2D8B60-A117-4F47-8A7B-F444213CCDD2}"/>
              </a:ext>
            </a:extLst>
          </p:cNvPr>
          <p:cNvPicPr>
            <a:picLocks noGrp="1" noChangeAspect="1"/>
          </p:cNvPicPr>
          <p:nvPr>
            <p:ph idx="1"/>
          </p:nvPr>
        </p:nvPicPr>
        <p:blipFill>
          <a:blip r:embed="rId3"/>
          <a:stretch>
            <a:fillRect/>
          </a:stretch>
        </p:blipFill>
        <p:spPr>
          <a:xfrm>
            <a:off x="638648" y="1683819"/>
            <a:ext cx="3004437" cy="4738542"/>
          </a:xfrm>
        </p:spPr>
      </p:pic>
      <p:cxnSp>
        <p:nvCxnSpPr>
          <p:cNvPr id="6" name="Straight Arrow Connector 5">
            <a:extLst>
              <a:ext uri="{FF2B5EF4-FFF2-40B4-BE49-F238E27FC236}">
                <a16:creationId xmlns:a16="http://schemas.microsoft.com/office/drawing/2014/main" id="{85ADB200-E6C4-4B0C-A955-BB8D9B310833}"/>
              </a:ext>
            </a:extLst>
          </p:cNvPr>
          <p:cNvCxnSpPr>
            <a:cxnSpLocks/>
          </p:cNvCxnSpPr>
          <p:nvPr/>
        </p:nvCxnSpPr>
        <p:spPr>
          <a:xfrm>
            <a:off x="0" y="1393284"/>
            <a:ext cx="7286171" cy="0"/>
          </a:xfrm>
          <a:prstGeom prst="straightConnector1">
            <a:avLst/>
          </a:prstGeom>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53B94AE9-73A0-402B-A8B7-A010F6F30745}"/>
              </a:ext>
            </a:extLst>
          </p:cNvPr>
          <p:cNvSpPr txBox="1"/>
          <p:nvPr/>
        </p:nvSpPr>
        <p:spPr>
          <a:xfrm>
            <a:off x="4282440" y="2118360"/>
            <a:ext cx="6187440" cy="2554545"/>
          </a:xfrm>
          <a:prstGeom prst="rect">
            <a:avLst/>
          </a:prstGeom>
          <a:noFill/>
        </p:spPr>
        <p:txBody>
          <a:bodyPr wrap="square" rtlCol="0">
            <a:spAutoFit/>
          </a:bodyPr>
          <a:lstStyle/>
          <a:p>
            <a:pPr marL="285750" indent="-285750">
              <a:buFont typeface="Courier New" panose="02070309020205020404" pitchFamily="49" charset="0"/>
              <a:buChar char="o"/>
            </a:pPr>
            <a:r>
              <a:rPr lang="en-US" sz="3200">
                <a:solidFill>
                  <a:schemeClr val="bg1"/>
                </a:solidFill>
                <a:latin typeface="Century Gothic" panose="020B0502020202020204" pitchFamily="34" charset="0"/>
              </a:rPr>
              <a:t>Ranked HMW statements based on users needs</a:t>
            </a:r>
          </a:p>
          <a:p>
            <a:pPr marL="285750" indent="-285750">
              <a:buFont typeface="Courier New" panose="02070309020205020404" pitchFamily="49" charset="0"/>
              <a:buChar char="o"/>
            </a:pPr>
            <a:r>
              <a:rPr lang="en-US" sz="3200">
                <a:solidFill>
                  <a:schemeClr val="bg1"/>
                </a:solidFill>
                <a:latin typeface="Century Gothic" panose="020B0502020202020204" pitchFamily="34" charset="0"/>
              </a:rPr>
              <a:t>High priority to Low priority</a:t>
            </a:r>
          </a:p>
          <a:p>
            <a:pPr marL="285750" indent="-285750">
              <a:buFont typeface="Courier New" panose="02070309020205020404" pitchFamily="49" charset="0"/>
              <a:buChar char="o"/>
            </a:pPr>
            <a:r>
              <a:rPr lang="en-US" sz="3200">
                <a:solidFill>
                  <a:schemeClr val="bg1"/>
                </a:solidFill>
                <a:latin typeface="Century Gothic" panose="020B0502020202020204" pitchFamily="34" charset="0"/>
              </a:rPr>
              <a:t>Removed repetitive statements</a:t>
            </a:r>
            <a:endParaRPr lang="en-US" sz="28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2491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42740E-14B0-4B9E-86D6-5F8C30F50E7D}"/>
              </a:ext>
            </a:extLst>
          </p:cNvPr>
          <p:cNvSpPr>
            <a:spLocks noGrp="1"/>
          </p:cNvSpPr>
          <p:nvPr>
            <p:ph type="title"/>
          </p:nvPr>
        </p:nvSpPr>
        <p:spPr>
          <a:xfrm>
            <a:off x="56963" y="435639"/>
            <a:ext cx="7678057" cy="1090248"/>
          </a:xfrm>
        </p:spPr>
        <p:txBody>
          <a:bodyPr>
            <a:normAutofit/>
          </a:bodyPr>
          <a:lstStyle/>
          <a:p>
            <a:r>
              <a:rPr kumimoji="0" lang="en-US" sz="4000" b="0" i="0" u="none" strike="noStrike" kern="1200" cap="none" spc="0" normalizeH="0" baseline="0" noProof="0">
                <a:ln>
                  <a:noFill/>
                </a:ln>
                <a:solidFill>
                  <a:prstClr val="white"/>
                </a:solidFill>
                <a:effectLst/>
                <a:uLnTx/>
                <a:uFillTx/>
                <a:latin typeface="Calibri Light" panose="020F0302020204030204"/>
                <a:ea typeface="+mj-ea"/>
                <a:cs typeface="+mj-cs"/>
              </a:rPr>
              <a:t>The How Might We Statements </a:t>
            </a:r>
            <a:endParaRPr lang="en-US" sz="4000"/>
          </a:p>
        </p:txBody>
      </p:sp>
      <p:cxnSp>
        <p:nvCxnSpPr>
          <p:cNvPr id="7" name="Straight Arrow Connector 6">
            <a:extLst>
              <a:ext uri="{FF2B5EF4-FFF2-40B4-BE49-F238E27FC236}">
                <a16:creationId xmlns:a16="http://schemas.microsoft.com/office/drawing/2014/main" id="{D0AEC802-6052-4E44-B9C0-3DA4E55B6AF6}"/>
              </a:ext>
            </a:extLst>
          </p:cNvPr>
          <p:cNvCxnSpPr>
            <a:cxnSpLocks/>
          </p:cNvCxnSpPr>
          <p:nvPr/>
        </p:nvCxnSpPr>
        <p:spPr>
          <a:xfrm>
            <a:off x="0" y="1393284"/>
            <a:ext cx="7286171" cy="0"/>
          </a:xfrm>
          <a:prstGeom prst="straightConnector1">
            <a:avLst/>
          </a:prstGeom>
          <a:ln/>
        </p:spPr>
        <p:style>
          <a:lnRef idx="3">
            <a:schemeClr val="accent2"/>
          </a:lnRef>
          <a:fillRef idx="0">
            <a:schemeClr val="accent2"/>
          </a:fillRef>
          <a:effectRef idx="2">
            <a:schemeClr val="accent2"/>
          </a:effectRef>
          <a:fontRef idx="minor">
            <a:schemeClr val="tx1"/>
          </a:fontRef>
        </p:style>
      </p:cxnSp>
      <p:pic>
        <p:nvPicPr>
          <p:cNvPr id="8" name="Picture 5">
            <a:extLst>
              <a:ext uri="{FF2B5EF4-FFF2-40B4-BE49-F238E27FC236}">
                <a16:creationId xmlns:a16="http://schemas.microsoft.com/office/drawing/2014/main" id="{A87381A1-254B-48F7-8289-FE1E83092C6F}"/>
              </a:ext>
            </a:extLst>
          </p:cNvPr>
          <p:cNvPicPr>
            <a:picLocks noChangeAspect="1"/>
          </p:cNvPicPr>
          <p:nvPr/>
        </p:nvPicPr>
        <p:blipFill>
          <a:blip r:embed="rId3"/>
          <a:stretch>
            <a:fillRect/>
          </a:stretch>
        </p:blipFill>
        <p:spPr>
          <a:xfrm>
            <a:off x="250372" y="1525887"/>
            <a:ext cx="5845628" cy="5197746"/>
          </a:xfrm>
          <a:prstGeom prst="rect">
            <a:avLst/>
          </a:prstGeom>
        </p:spPr>
      </p:pic>
      <p:sp>
        <p:nvSpPr>
          <p:cNvPr id="9" name="Content Placeholder 8">
            <a:extLst>
              <a:ext uri="{FF2B5EF4-FFF2-40B4-BE49-F238E27FC236}">
                <a16:creationId xmlns:a16="http://schemas.microsoft.com/office/drawing/2014/main" id="{6ABBA32A-A156-45D2-B74C-96F2DD1AC58D}"/>
              </a:ext>
            </a:extLst>
          </p:cNvPr>
          <p:cNvSpPr txBox="1">
            <a:spLocks noGrp="1"/>
          </p:cNvSpPr>
          <p:nvPr>
            <p:ph idx="1"/>
          </p:nvPr>
        </p:nvSpPr>
        <p:spPr>
          <a:xfrm>
            <a:off x="6492875" y="1825625"/>
            <a:ext cx="4860925" cy="2879763"/>
          </a:xfrm>
          <a:prstGeom prst="rect">
            <a:avLst/>
          </a:prstGeom>
          <a:noFill/>
        </p:spPr>
        <p:txBody>
          <a:bodyPr wrap="square" rtlCol="0">
            <a:spAutoFit/>
          </a:bodyPr>
          <a:lstStyle/>
          <a:p>
            <a:pPr marL="285750" indent="-285750">
              <a:buFont typeface="Courier New" panose="02070309020205020404" pitchFamily="49" charset="0"/>
              <a:buChar char="o"/>
            </a:pPr>
            <a:r>
              <a:rPr lang="en-US" sz="3200">
                <a:solidFill>
                  <a:schemeClr val="bg1"/>
                </a:solidFill>
                <a:latin typeface="Century Gothic" panose="020B0502020202020204" pitchFamily="34" charset="0"/>
              </a:rPr>
              <a:t>Ranked HMW statements on based feasibility</a:t>
            </a:r>
          </a:p>
          <a:p>
            <a:pPr marL="285750" indent="-285750">
              <a:buFont typeface="Courier New" panose="02070309020205020404" pitchFamily="49" charset="0"/>
              <a:buChar char="o"/>
            </a:pPr>
            <a:r>
              <a:rPr lang="en-US" sz="3200">
                <a:solidFill>
                  <a:schemeClr val="bg1"/>
                </a:solidFill>
                <a:latin typeface="Century Gothic" panose="020B0502020202020204" pitchFamily="34" charset="0"/>
              </a:rPr>
              <a:t>“</a:t>
            </a:r>
            <a:r>
              <a:rPr lang="en-US" sz="3200">
                <a:solidFill>
                  <a:srgbClr val="FFC000"/>
                </a:solidFill>
                <a:latin typeface="Century Gothic" panose="020B0502020202020204" pitchFamily="34" charset="0"/>
              </a:rPr>
              <a:t>How might we </a:t>
            </a:r>
            <a:r>
              <a:rPr lang="en-US" sz="3200">
                <a:solidFill>
                  <a:schemeClr val="bg1"/>
                </a:solidFill>
                <a:latin typeface="Century Gothic" panose="020B0502020202020204" pitchFamily="34" charset="0"/>
              </a:rPr>
              <a:t>have fans interact with the artist” won the vote!</a:t>
            </a:r>
          </a:p>
        </p:txBody>
      </p:sp>
    </p:spTree>
    <p:extLst>
      <p:ext uri="{BB962C8B-B14F-4D97-AF65-F5344CB8AC3E}">
        <p14:creationId xmlns:p14="http://schemas.microsoft.com/office/powerpoint/2010/main" val="31059885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“Seeing a Band Live”  Report Out</vt:lpstr>
      <vt:lpstr>What We’ll Cover</vt:lpstr>
      <vt:lpstr>The Recap</vt:lpstr>
      <vt:lpstr>The Recap</vt:lpstr>
      <vt:lpstr>The Recap</vt:lpstr>
      <vt:lpstr>PowerPoint Presentation</vt:lpstr>
      <vt:lpstr>The How Might We Statements </vt:lpstr>
      <vt:lpstr>The How Might We Statements </vt:lpstr>
      <vt:lpstr>The How Might We Statements </vt:lpstr>
      <vt:lpstr>The Art Museum</vt:lpstr>
      <vt:lpstr>PowerPoint Presentation</vt:lpstr>
      <vt:lpstr>PowerPoint Presentation</vt:lpstr>
      <vt:lpstr>The Prototype</vt:lpstr>
      <vt:lpstr>PowerPoint Presentation</vt:lpstr>
      <vt:lpstr>The Testing</vt:lpstr>
      <vt:lpstr>The Results</vt:lpstr>
      <vt:lpstr>General Feedback</vt:lpstr>
      <vt:lpstr>General Feedback</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revision>2</cp:revision>
  <dcterms:created xsi:type="dcterms:W3CDTF">2021-05-03T02:29:22Z</dcterms:created>
  <dcterms:modified xsi:type="dcterms:W3CDTF">2021-05-06T22:46:29Z</dcterms:modified>
</cp:coreProperties>
</file>